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4" r:id="rId3"/>
    <p:sldMasterId id="2147483697" r:id="rId4"/>
  </p:sldMasterIdLst>
  <p:notesMasterIdLst>
    <p:notesMasterId r:id="rId47"/>
  </p:notesMasterIdLst>
  <p:sldIdLst>
    <p:sldId id="257" r:id="rId5"/>
    <p:sldId id="259" r:id="rId6"/>
    <p:sldId id="751" r:id="rId7"/>
    <p:sldId id="750" r:id="rId8"/>
    <p:sldId id="288" r:id="rId9"/>
    <p:sldId id="739" r:id="rId10"/>
    <p:sldId id="264" r:id="rId11"/>
    <p:sldId id="731" r:id="rId12"/>
    <p:sldId id="637" r:id="rId13"/>
    <p:sldId id="732" r:id="rId14"/>
    <p:sldId id="289" r:id="rId15"/>
    <p:sldId id="741" r:id="rId16"/>
    <p:sldId id="742" r:id="rId17"/>
    <p:sldId id="743" r:id="rId18"/>
    <p:sldId id="744" r:id="rId19"/>
    <p:sldId id="745" r:id="rId20"/>
    <p:sldId id="746" r:id="rId21"/>
    <p:sldId id="747" r:id="rId22"/>
    <p:sldId id="748" r:id="rId23"/>
    <p:sldId id="749" r:id="rId24"/>
    <p:sldId id="301" r:id="rId25"/>
    <p:sldId id="303" r:id="rId26"/>
    <p:sldId id="304" r:id="rId27"/>
    <p:sldId id="300" r:id="rId28"/>
    <p:sldId id="302" r:id="rId29"/>
    <p:sldId id="294" r:id="rId30"/>
    <p:sldId id="292" r:id="rId31"/>
    <p:sldId id="736" r:id="rId32"/>
    <p:sldId id="737" r:id="rId33"/>
    <p:sldId id="735" r:id="rId34"/>
    <p:sldId id="290" r:id="rId35"/>
    <p:sldId id="295" r:id="rId36"/>
    <p:sldId id="298" r:id="rId37"/>
    <p:sldId id="297" r:id="rId38"/>
    <p:sldId id="299" r:id="rId39"/>
    <p:sldId id="752" r:id="rId40"/>
    <p:sldId id="753" r:id="rId41"/>
    <p:sldId id="754" r:id="rId42"/>
    <p:sldId id="755" r:id="rId43"/>
    <p:sldId id="756" r:id="rId44"/>
    <p:sldId id="757" r:id="rId45"/>
    <p:sldId id="261"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D88EEA47-6D18-451C-A2D1-708B656C3697}">
          <p14:sldIdLst>
            <p14:sldId id="257"/>
            <p14:sldId id="259"/>
            <p14:sldId id="751"/>
            <p14:sldId id="750"/>
            <p14:sldId id="288"/>
            <p14:sldId id="739"/>
            <p14:sldId id="264"/>
            <p14:sldId id="731"/>
            <p14:sldId id="637"/>
            <p14:sldId id="732"/>
            <p14:sldId id="289"/>
            <p14:sldId id="741"/>
            <p14:sldId id="742"/>
            <p14:sldId id="743"/>
            <p14:sldId id="744"/>
            <p14:sldId id="745"/>
            <p14:sldId id="746"/>
            <p14:sldId id="747"/>
            <p14:sldId id="748"/>
            <p14:sldId id="749"/>
            <p14:sldId id="301"/>
            <p14:sldId id="303"/>
            <p14:sldId id="304"/>
            <p14:sldId id="300"/>
            <p14:sldId id="302"/>
            <p14:sldId id="294"/>
            <p14:sldId id="292"/>
            <p14:sldId id="736"/>
          </p14:sldIdLst>
        </p14:section>
        <p14:section name="Naamloze sectie" id="{F562C978-B242-4B7B-90C8-9FA6A3BC5DB4}">
          <p14:sldIdLst>
            <p14:sldId id="737"/>
            <p14:sldId id="735"/>
            <p14:sldId id="290"/>
            <p14:sldId id="295"/>
            <p14:sldId id="298"/>
            <p14:sldId id="297"/>
            <p14:sldId id="299"/>
            <p14:sldId id="752"/>
            <p14:sldId id="753"/>
            <p14:sldId id="754"/>
            <p14:sldId id="755"/>
            <p14:sldId id="756"/>
            <p14:sldId id="757"/>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5B31"/>
    <a:srgbClr val="E5007D"/>
    <a:srgbClr val="E84F1C"/>
    <a:srgbClr val="BD1721"/>
    <a:srgbClr val="87144D"/>
    <a:srgbClr val="25AEF2"/>
    <a:srgbClr val="33A35E"/>
    <a:srgbClr val="F2F2F2"/>
    <a:srgbClr val="E305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822751-8746-4BB8-B2A1-AFB8ADFB8D9F}" v="207" dt="2023-05-24T21:30:33.46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125" d="100"/>
          <a:sy n="125" d="100"/>
        </p:scale>
        <p:origin x="42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1A047C-2B46-409C-B821-682183A14F0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6574CBE-653A-48A4-ADBA-4F10F1AF6D62}">
      <dgm:prSet/>
      <dgm:spPr>
        <a:solidFill>
          <a:srgbClr val="7030A0"/>
        </a:solidFill>
      </dgm:spPr>
      <dgm:t>
        <a:bodyPr/>
        <a:lstStyle/>
        <a:p>
          <a:r>
            <a:rPr lang="nl-BE" b="1" dirty="0">
              <a:solidFill>
                <a:schemeClr val="bg1"/>
              </a:solidFill>
            </a:rPr>
            <a:t>1. ENERGIE &amp; EDU-ACTIE: Inge Delafortrie van Energieke Scholen</a:t>
          </a:r>
          <a:endParaRPr lang="en-US" b="1" dirty="0">
            <a:solidFill>
              <a:schemeClr val="bg1"/>
            </a:solidFill>
          </a:endParaRPr>
        </a:p>
      </dgm:t>
    </dgm:pt>
    <dgm:pt modelId="{09DCDC80-0AB8-4C8B-9092-5588F20A695B}" type="parTrans" cxnId="{07A38526-32E8-4D40-AC11-5B17F155770F}">
      <dgm:prSet/>
      <dgm:spPr/>
      <dgm:t>
        <a:bodyPr/>
        <a:lstStyle/>
        <a:p>
          <a:endParaRPr lang="en-US"/>
        </a:p>
      </dgm:t>
    </dgm:pt>
    <dgm:pt modelId="{63892547-6C17-4915-8978-D6AEBFFAD27B}" type="sibTrans" cxnId="{07A38526-32E8-4D40-AC11-5B17F155770F}">
      <dgm:prSet/>
      <dgm:spPr/>
      <dgm:t>
        <a:bodyPr/>
        <a:lstStyle/>
        <a:p>
          <a:endParaRPr lang="en-US"/>
        </a:p>
      </dgm:t>
    </dgm:pt>
    <dgm:pt modelId="{A1D2EDD7-7230-493C-B88C-23515AA2D9D4}">
      <dgm:prSet/>
      <dgm:spPr>
        <a:solidFill>
          <a:srgbClr val="7030A0"/>
        </a:solidFill>
      </dgm:spPr>
      <dgm:t>
        <a:bodyPr/>
        <a:lstStyle/>
        <a:p>
          <a:r>
            <a:rPr lang="nl-BE" b="1" dirty="0">
              <a:solidFill>
                <a:schemeClr val="bg1"/>
              </a:solidFill>
            </a:rPr>
            <a:t>2. VOEDING: Femke </a:t>
          </a:r>
          <a:r>
            <a:rPr lang="nl-BE" b="1" dirty="0" err="1">
              <a:solidFill>
                <a:schemeClr val="bg1"/>
              </a:solidFill>
            </a:rPr>
            <a:t>Vanvaerenbergh</a:t>
          </a:r>
          <a:r>
            <a:rPr lang="nl-BE" b="1" dirty="0">
              <a:solidFill>
                <a:schemeClr val="bg1"/>
              </a:solidFill>
            </a:rPr>
            <a:t> van Rikolto en collega Marlieke Bender (SF4C)</a:t>
          </a:r>
          <a:endParaRPr lang="en-US" b="1" dirty="0">
            <a:solidFill>
              <a:schemeClr val="bg1"/>
            </a:solidFill>
          </a:endParaRPr>
        </a:p>
      </dgm:t>
    </dgm:pt>
    <dgm:pt modelId="{6BAD1E28-D269-496A-BC85-EB33ADAA6678}" type="parTrans" cxnId="{F8FBBA38-B845-488E-BAB8-BD85F9637E90}">
      <dgm:prSet/>
      <dgm:spPr/>
      <dgm:t>
        <a:bodyPr/>
        <a:lstStyle/>
        <a:p>
          <a:endParaRPr lang="en-US"/>
        </a:p>
      </dgm:t>
    </dgm:pt>
    <dgm:pt modelId="{A4B7B225-2290-4529-8C42-7C83F9B13A1E}" type="sibTrans" cxnId="{F8FBBA38-B845-488E-BAB8-BD85F9637E90}">
      <dgm:prSet/>
      <dgm:spPr/>
      <dgm:t>
        <a:bodyPr/>
        <a:lstStyle/>
        <a:p>
          <a:endParaRPr lang="en-US"/>
        </a:p>
      </dgm:t>
    </dgm:pt>
    <dgm:pt modelId="{275838B8-2E5B-4545-81BB-E451D2C98BE3}">
      <dgm:prSet/>
      <dgm:spPr>
        <a:solidFill>
          <a:srgbClr val="7030A0"/>
        </a:solidFill>
      </dgm:spPr>
      <dgm:t>
        <a:bodyPr/>
        <a:lstStyle/>
        <a:p>
          <a:r>
            <a:rPr lang="nl-BE" b="1" dirty="0">
              <a:solidFill>
                <a:schemeClr val="tx1"/>
              </a:solidFill>
            </a:rPr>
            <a:t> </a:t>
          </a:r>
          <a:r>
            <a:rPr lang="nl-BE" b="1" dirty="0">
              <a:solidFill>
                <a:schemeClr val="bg1"/>
              </a:solidFill>
            </a:rPr>
            <a:t>3. VERGROENING: </a:t>
          </a:r>
        </a:p>
        <a:p>
          <a:r>
            <a:rPr lang="nl-BE" b="1" dirty="0">
              <a:solidFill>
                <a:schemeClr val="bg1"/>
              </a:solidFill>
            </a:rPr>
            <a:t>MOS/Groendienst (Geert Depauw)/Jeugddienst (Katelijne Wouters)</a:t>
          </a:r>
          <a:endParaRPr lang="en-US" b="1" dirty="0">
            <a:solidFill>
              <a:schemeClr val="bg1"/>
            </a:solidFill>
          </a:endParaRPr>
        </a:p>
      </dgm:t>
    </dgm:pt>
    <dgm:pt modelId="{A2C976A8-2766-498F-BC79-AB70A7D4F92E}" type="parTrans" cxnId="{DF562218-6E81-4BDD-8207-185167BCC1F8}">
      <dgm:prSet/>
      <dgm:spPr/>
      <dgm:t>
        <a:bodyPr/>
        <a:lstStyle/>
        <a:p>
          <a:endParaRPr lang="en-US"/>
        </a:p>
      </dgm:t>
    </dgm:pt>
    <dgm:pt modelId="{9AF767D7-5821-47CC-9931-6087636B9D66}" type="sibTrans" cxnId="{DF562218-6E81-4BDD-8207-185167BCC1F8}">
      <dgm:prSet/>
      <dgm:spPr/>
      <dgm:t>
        <a:bodyPr/>
        <a:lstStyle/>
        <a:p>
          <a:endParaRPr lang="en-US"/>
        </a:p>
      </dgm:t>
    </dgm:pt>
    <dgm:pt modelId="{7BD8A147-0F06-43A7-99C9-0BC8C318E2CF}">
      <dgm:prSet/>
      <dgm:spPr>
        <a:solidFill>
          <a:srgbClr val="7030A0"/>
        </a:solidFill>
      </dgm:spPr>
      <dgm:t>
        <a:bodyPr/>
        <a:lstStyle/>
        <a:p>
          <a:r>
            <a:rPr lang="en-US" b="1" dirty="0">
              <a:solidFill>
                <a:schemeClr val="bg1"/>
              </a:solidFill>
            </a:rPr>
            <a:t>4.</a:t>
          </a:r>
          <a:r>
            <a:rPr lang="en-US" b="1" baseline="0" dirty="0">
              <a:solidFill>
                <a:schemeClr val="bg1"/>
              </a:solidFill>
            </a:rPr>
            <a:t> MOBILITEIT: Glenn Godin van </a:t>
          </a:r>
          <a:r>
            <a:rPr lang="en-US" b="1" baseline="0" dirty="0" err="1">
              <a:solidFill>
                <a:schemeClr val="bg1"/>
              </a:solidFill>
            </a:rPr>
            <a:t>Mobiel</a:t>
          </a:r>
          <a:r>
            <a:rPr lang="en-US" b="1" baseline="0" dirty="0">
              <a:solidFill>
                <a:schemeClr val="bg1"/>
              </a:solidFill>
            </a:rPr>
            <a:t> 21 / (</a:t>
          </a:r>
          <a:r>
            <a:rPr lang="en-US" b="1" baseline="0" dirty="0" err="1">
              <a:solidFill>
                <a:schemeClr val="bg1"/>
              </a:solidFill>
            </a:rPr>
            <a:t>dienst</a:t>
          </a:r>
          <a:r>
            <a:rPr lang="en-US" b="1" baseline="0" dirty="0">
              <a:solidFill>
                <a:schemeClr val="bg1"/>
              </a:solidFill>
            </a:rPr>
            <a:t> Mobiliteit)</a:t>
          </a:r>
          <a:endParaRPr lang="en-US" b="1" dirty="0">
            <a:solidFill>
              <a:schemeClr val="bg1"/>
            </a:solidFill>
          </a:endParaRPr>
        </a:p>
      </dgm:t>
    </dgm:pt>
    <dgm:pt modelId="{C14A1097-C545-4893-A0E8-D3081DCCDC6C}" type="parTrans" cxnId="{AC9A95A9-0EA7-41B7-8247-C708A78F4E5E}">
      <dgm:prSet/>
      <dgm:spPr/>
      <dgm:t>
        <a:bodyPr/>
        <a:lstStyle/>
        <a:p>
          <a:endParaRPr lang="en-US"/>
        </a:p>
      </dgm:t>
    </dgm:pt>
    <dgm:pt modelId="{EDBFD1CC-D869-40BC-9F20-475E22DDA1DB}" type="sibTrans" cxnId="{AC9A95A9-0EA7-41B7-8247-C708A78F4E5E}">
      <dgm:prSet/>
      <dgm:spPr/>
      <dgm:t>
        <a:bodyPr/>
        <a:lstStyle/>
        <a:p>
          <a:endParaRPr lang="en-US"/>
        </a:p>
      </dgm:t>
    </dgm:pt>
    <dgm:pt modelId="{AD30A49B-941B-4121-89ED-70399CB8E6E9}">
      <dgm:prSet/>
      <dgm:spPr>
        <a:solidFill>
          <a:srgbClr val="7030A0"/>
        </a:solidFill>
      </dgm:spPr>
      <dgm:t>
        <a:bodyPr/>
        <a:lstStyle/>
        <a:p>
          <a:r>
            <a:rPr lang="nl-BE" b="1" dirty="0">
              <a:solidFill>
                <a:schemeClr val="bg1"/>
              </a:solidFill>
            </a:rPr>
            <a:t>5. EDU-ACTIE: </a:t>
          </a:r>
        </a:p>
        <a:p>
          <a:r>
            <a:rPr lang="nl-BE" b="1" dirty="0">
              <a:solidFill>
                <a:schemeClr val="bg1"/>
              </a:solidFill>
            </a:rPr>
            <a:t>Philippe Moreau  van MOS / Inge Delafortrie</a:t>
          </a:r>
          <a:endParaRPr lang="en-US" b="1" dirty="0">
            <a:solidFill>
              <a:schemeClr val="bg1"/>
            </a:solidFill>
          </a:endParaRPr>
        </a:p>
      </dgm:t>
    </dgm:pt>
    <dgm:pt modelId="{D1B94FBD-48B4-4785-96C7-9E338809E57C}" type="parTrans" cxnId="{578DFEE9-E11F-4D55-922F-742312633968}">
      <dgm:prSet/>
      <dgm:spPr/>
      <dgm:t>
        <a:bodyPr/>
        <a:lstStyle/>
        <a:p>
          <a:endParaRPr lang="en-US"/>
        </a:p>
      </dgm:t>
    </dgm:pt>
    <dgm:pt modelId="{C33BCA00-EB84-4934-969B-276C41083248}" type="sibTrans" cxnId="{578DFEE9-E11F-4D55-922F-742312633968}">
      <dgm:prSet/>
      <dgm:spPr/>
      <dgm:t>
        <a:bodyPr/>
        <a:lstStyle/>
        <a:p>
          <a:endParaRPr lang="en-US"/>
        </a:p>
      </dgm:t>
    </dgm:pt>
    <dgm:pt modelId="{8962629C-A17E-4AE0-B7EB-D2D150D6388E}">
      <dgm:prSet/>
      <dgm:spPr>
        <a:solidFill>
          <a:srgbClr val="7030A0"/>
        </a:solidFill>
      </dgm:spPr>
      <dgm:t>
        <a:bodyPr/>
        <a:lstStyle/>
        <a:p>
          <a:r>
            <a:rPr lang="nl-BE" b="1" dirty="0">
              <a:solidFill>
                <a:schemeClr val="bg1"/>
              </a:solidFill>
            </a:rPr>
            <a:t>6. AFVAL:</a:t>
          </a:r>
        </a:p>
        <a:p>
          <a:r>
            <a:rPr lang="nl-BE" b="1" dirty="0">
              <a:solidFill>
                <a:schemeClr val="bg1"/>
              </a:solidFill>
            </a:rPr>
            <a:t>Bruno Vanaenroyde (dienst afvalreiniging) en Jolien </a:t>
          </a:r>
          <a:r>
            <a:rPr lang="nl-BE" b="1" dirty="0" err="1">
              <a:solidFill>
                <a:schemeClr val="bg1"/>
              </a:solidFill>
            </a:rPr>
            <a:t>Stuyven</a:t>
          </a:r>
          <a:r>
            <a:rPr lang="nl-BE" b="1" dirty="0">
              <a:solidFill>
                <a:schemeClr val="bg1"/>
              </a:solidFill>
            </a:rPr>
            <a:t>  (EcoWerf)</a:t>
          </a:r>
          <a:endParaRPr lang="en-US" b="1" dirty="0">
            <a:solidFill>
              <a:schemeClr val="bg1"/>
            </a:solidFill>
          </a:endParaRPr>
        </a:p>
      </dgm:t>
    </dgm:pt>
    <dgm:pt modelId="{A92961F9-970A-449F-8050-7D702036D168}" type="parTrans" cxnId="{B9D719AB-6450-452D-BBE6-72FEFC699139}">
      <dgm:prSet/>
      <dgm:spPr/>
      <dgm:t>
        <a:bodyPr/>
        <a:lstStyle/>
        <a:p>
          <a:endParaRPr lang="en-US"/>
        </a:p>
      </dgm:t>
    </dgm:pt>
    <dgm:pt modelId="{93787DAC-BC10-415A-80E5-4A60DD61BBB6}" type="sibTrans" cxnId="{B9D719AB-6450-452D-BBE6-72FEFC699139}">
      <dgm:prSet/>
      <dgm:spPr/>
      <dgm:t>
        <a:bodyPr/>
        <a:lstStyle/>
        <a:p>
          <a:endParaRPr lang="en-US"/>
        </a:p>
      </dgm:t>
    </dgm:pt>
    <dgm:pt modelId="{CE898707-BA43-4C11-A88D-BEB1DFCD621F}">
      <dgm:prSet/>
      <dgm:spPr>
        <a:solidFill>
          <a:srgbClr val="7030A0"/>
        </a:solidFill>
      </dgm:spPr>
      <dgm:t>
        <a:bodyPr/>
        <a:lstStyle/>
        <a:p>
          <a:r>
            <a:rPr lang="nl-BE" b="1" dirty="0">
              <a:solidFill>
                <a:schemeClr val="bg1"/>
              </a:solidFill>
            </a:rPr>
            <a:t>7. CIRCULAIRE ECONOMIE: Lieve Van Espen (dienst duurzaamheid)</a:t>
          </a:r>
        </a:p>
      </dgm:t>
    </dgm:pt>
    <dgm:pt modelId="{950FEAF8-83AB-47EB-9C86-BAC3C4CB6A79}" type="parTrans" cxnId="{7017CB89-E6DD-4D9A-9844-6D089BC22C71}">
      <dgm:prSet/>
      <dgm:spPr/>
      <dgm:t>
        <a:bodyPr/>
        <a:lstStyle/>
        <a:p>
          <a:endParaRPr lang="nl-BE"/>
        </a:p>
      </dgm:t>
    </dgm:pt>
    <dgm:pt modelId="{CA82B6CE-0B9E-4766-BE94-005CCA680B00}" type="sibTrans" cxnId="{7017CB89-E6DD-4D9A-9844-6D089BC22C71}">
      <dgm:prSet/>
      <dgm:spPr/>
      <dgm:t>
        <a:bodyPr/>
        <a:lstStyle/>
        <a:p>
          <a:endParaRPr lang="nl-BE"/>
        </a:p>
      </dgm:t>
    </dgm:pt>
    <dgm:pt modelId="{0F3DCB21-5ABD-B747-9655-D4A22B794C51}" type="pres">
      <dgm:prSet presAssocID="{F01A047C-2B46-409C-B821-682183A14F0E}" presName="diagram" presStyleCnt="0">
        <dgm:presLayoutVars>
          <dgm:dir/>
          <dgm:resizeHandles val="exact"/>
        </dgm:presLayoutVars>
      </dgm:prSet>
      <dgm:spPr/>
    </dgm:pt>
    <dgm:pt modelId="{CA74B84F-8BEA-B648-A8B0-F4887263CF9B}" type="pres">
      <dgm:prSet presAssocID="{56574CBE-653A-48A4-ADBA-4F10F1AF6D62}" presName="node" presStyleLbl="node1" presStyleIdx="0" presStyleCnt="7">
        <dgm:presLayoutVars>
          <dgm:bulletEnabled val="1"/>
        </dgm:presLayoutVars>
      </dgm:prSet>
      <dgm:spPr/>
    </dgm:pt>
    <dgm:pt modelId="{F8D54EC1-E30C-B04C-A01E-C7A820E075CE}" type="pres">
      <dgm:prSet presAssocID="{63892547-6C17-4915-8978-D6AEBFFAD27B}" presName="sibTrans" presStyleCnt="0"/>
      <dgm:spPr/>
    </dgm:pt>
    <dgm:pt modelId="{9A2356A3-73D4-704A-8E46-39B64C125DBA}" type="pres">
      <dgm:prSet presAssocID="{A1D2EDD7-7230-493C-B88C-23515AA2D9D4}" presName="node" presStyleLbl="node1" presStyleIdx="1" presStyleCnt="7">
        <dgm:presLayoutVars>
          <dgm:bulletEnabled val="1"/>
        </dgm:presLayoutVars>
      </dgm:prSet>
      <dgm:spPr/>
    </dgm:pt>
    <dgm:pt modelId="{B92ED46D-3372-B64E-A4FD-5FFE75FEA55E}" type="pres">
      <dgm:prSet presAssocID="{A4B7B225-2290-4529-8C42-7C83F9B13A1E}" presName="sibTrans" presStyleCnt="0"/>
      <dgm:spPr/>
    </dgm:pt>
    <dgm:pt modelId="{AFD74409-4F95-7C4D-AAF4-3D0421955C0C}" type="pres">
      <dgm:prSet presAssocID="{275838B8-2E5B-4545-81BB-E451D2C98BE3}" presName="node" presStyleLbl="node1" presStyleIdx="2" presStyleCnt="7" custLinFactNeighborX="259" custLinFactNeighborY="-18">
        <dgm:presLayoutVars>
          <dgm:bulletEnabled val="1"/>
        </dgm:presLayoutVars>
      </dgm:prSet>
      <dgm:spPr/>
    </dgm:pt>
    <dgm:pt modelId="{2A4AE02D-8D71-E843-AEA3-1894DC384B1B}" type="pres">
      <dgm:prSet presAssocID="{9AF767D7-5821-47CC-9931-6087636B9D66}" presName="sibTrans" presStyleCnt="0"/>
      <dgm:spPr/>
    </dgm:pt>
    <dgm:pt modelId="{1DE3E836-9218-6843-AAF6-67352E593FDB}" type="pres">
      <dgm:prSet presAssocID="{7BD8A147-0F06-43A7-99C9-0BC8C318E2CF}" presName="node" presStyleLbl="node1" presStyleIdx="3" presStyleCnt="7" custLinFactNeighborX="3379">
        <dgm:presLayoutVars>
          <dgm:bulletEnabled val="1"/>
        </dgm:presLayoutVars>
      </dgm:prSet>
      <dgm:spPr/>
    </dgm:pt>
    <dgm:pt modelId="{FC894568-50B8-6445-AE55-A55FE317BD01}" type="pres">
      <dgm:prSet presAssocID="{EDBFD1CC-D869-40BC-9F20-475E22DDA1DB}" presName="sibTrans" presStyleCnt="0"/>
      <dgm:spPr/>
    </dgm:pt>
    <dgm:pt modelId="{CFE5105D-27FB-C641-864E-9B59BAC5C8C6}" type="pres">
      <dgm:prSet presAssocID="{AD30A49B-941B-4121-89ED-70399CB8E6E9}" presName="node" presStyleLbl="node1" presStyleIdx="4" presStyleCnt="7">
        <dgm:presLayoutVars>
          <dgm:bulletEnabled val="1"/>
        </dgm:presLayoutVars>
      </dgm:prSet>
      <dgm:spPr/>
    </dgm:pt>
    <dgm:pt modelId="{5C194209-FF66-3A4D-85DD-873A30E863F0}" type="pres">
      <dgm:prSet presAssocID="{C33BCA00-EB84-4934-969B-276C41083248}" presName="sibTrans" presStyleCnt="0"/>
      <dgm:spPr/>
    </dgm:pt>
    <dgm:pt modelId="{58499EDB-ED3C-5740-8EDF-AE04CCE800D0}" type="pres">
      <dgm:prSet presAssocID="{8962629C-A17E-4AE0-B7EB-D2D150D6388E}" presName="node" presStyleLbl="node1" presStyleIdx="5" presStyleCnt="7">
        <dgm:presLayoutVars>
          <dgm:bulletEnabled val="1"/>
        </dgm:presLayoutVars>
      </dgm:prSet>
      <dgm:spPr/>
    </dgm:pt>
    <dgm:pt modelId="{EFF14B2F-CF03-457A-84AA-83CEDE9A8DE2}" type="pres">
      <dgm:prSet presAssocID="{93787DAC-BC10-415A-80E5-4A60DD61BBB6}" presName="sibTrans" presStyleCnt="0"/>
      <dgm:spPr/>
    </dgm:pt>
    <dgm:pt modelId="{1D6A59F1-812D-4B88-916F-DA61CBFB8677}" type="pres">
      <dgm:prSet presAssocID="{CE898707-BA43-4C11-A88D-BEB1DFCD621F}" presName="node" presStyleLbl="node1" presStyleIdx="6" presStyleCnt="7">
        <dgm:presLayoutVars>
          <dgm:bulletEnabled val="1"/>
        </dgm:presLayoutVars>
      </dgm:prSet>
      <dgm:spPr/>
    </dgm:pt>
  </dgm:ptLst>
  <dgm:cxnLst>
    <dgm:cxn modelId="{4F368811-3EB7-0440-8962-941642CF5F0C}" type="presOf" srcId="{8962629C-A17E-4AE0-B7EB-D2D150D6388E}" destId="{58499EDB-ED3C-5740-8EDF-AE04CCE800D0}" srcOrd="0" destOrd="0" presId="urn:microsoft.com/office/officeart/2005/8/layout/default"/>
    <dgm:cxn modelId="{63367317-61A7-A249-8E2F-8BB258971304}" type="presOf" srcId="{7BD8A147-0F06-43A7-99C9-0BC8C318E2CF}" destId="{1DE3E836-9218-6843-AAF6-67352E593FDB}" srcOrd="0" destOrd="0" presId="urn:microsoft.com/office/officeart/2005/8/layout/default"/>
    <dgm:cxn modelId="{DF562218-6E81-4BDD-8207-185167BCC1F8}" srcId="{F01A047C-2B46-409C-B821-682183A14F0E}" destId="{275838B8-2E5B-4545-81BB-E451D2C98BE3}" srcOrd="2" destOrd="0" parTransId="{A2C976A8-2766-498F-BC79-AB70A7D4F92E}" sibTransId="{9AF767D7-5821-47CC-9931-6087636B9D66}"/>
    <dgm:cxn modelId="{09A81F22-9193-6C46-8AA0-F757480F385B}" type="presOf" srcId="{275838B8-2E5B-4545-81BB-E451D2C98BE3}" destId="{AFD74409-4F95-7C4D-AAF4-3D0421955C0C}" srcOrd="0" destOrd="0" presId="urn:microsoft.com/office/officeart/2005/8/layout/default"/>
    <dgm:cxn modelId="{0A91DF22-1C4B-8A4A-8286-CA14DF5644E6}" type="presOf" srcId="{F01A047C-2B46-409C-B821-682183A14F0E}" destId="{0F3DCB21-5ABD-B747-9655-D4A22B794C51}" srcOrd="0" destOrd="0" presId="urn:microsoft.com/office/officeart/2005/8/layout/default"/>
    <dgm:cxn modelId="{07A38526-32E8-4D40-AC11-5B17F155770F}" srcId="{F01A047C-2B46-409C-B821-682183A14F0E}" destId="{56574CBE-653A-48A4-ADBA-4F10F1AF6D62}" srcOrd="0" destOrd="0" parTransId="{09DCDC80-0AB8-4C8B-9092-5588F20A695B}" sibTransId="{63892547-6C17-4915-8978-D6AEBFFAD27B}"/>
    <dgm:cxn modelId="{F8FBBA38-B845-488E-BAB8-BD85F9637E90}" srcId="{F01A047C-2B46-409C-B821-682183A14F0E}" destId="{A1D2EDD7-7230-493C-B88C-23515AA2D9D4}" srcOrd="1" destOrd="0" parTransId="{6BAD1E28-D269-496A-BC85-EB33ADAA6678}" sibTransId="{A4B7B225-2290-4529-8C42-7C83F9B13A1E}"/>
    <dgm:cxn modelId="{90256A69-313E-C54C-A507-0B036459E287}" type="presOf" srcId="{56574CBE-653A-48A4-ADBA-4F10F1AF6D62}" destId="{CA74B84F-8BEA-B648-A8B0-F4887263CF9B}" srcOrd="0" destOrd="0" presId="urn:microsoft.com/office/officeart/2005/8/layout/default"/>
    <dgm:cxn modelId="{7017CB89-E6DD-4D9A-9844-6D089BC22C71}" srcId="{F01A047C-2B46-409C-B821-682183A14F0E}" destId="{CE898707-BA43-4C11-A88D-BEB1DFCD621F}" srcOrd="6" destOrd="0" parTransId="{950FEAF8-83AB-47EB-9C86-BAC3C4CB6A79}" sibTransId="{CA82B6CE-0B9E-4766-BE94-005CCA680B00}"/>
    <dgm:cxn modelId="{2CE69892-096F-1B42-9F8F-40B4543670F4}" type="presOf" srcId="{AD30A49B-941B-4121-89ED-70399CB8E6E9}" destId="{CFE5105D-27FB-C641-864E-9B59BAC5C8C6}" srcOrd="0" destOrd="0" presId="urn:microsoft.com/office/officeart/2005/8/layout/default"/>
    <dgm:cxn modelId="{AC9A95A9-0EA7-41B7-8247-C708A78F4E5E}" srcId="{F01A047C-2B46-409C-B821-682183A14F0E}" destId="{7BD8A147-0F06-43A7-99C9-0BC8C318E2CF}" srcOrd="3" destOrd="0" parTransId="{C14A1097-C545-4893-A0E8-D3081DCCDC6C}" sibTransId="{EDBFD1CC-D869-40BC-9F20-475E22DDA1DB}"/>
    <dgm:cxn modelId="{B9D719AB-6450-452D-BBE6-72FEFC699139}" srcId="{F01A047C-2B46-409C-B821-682183A14F0E}" destId="{8962629C-A17E-4AE0-B7EB-D2D150D6388E}" srcOrd="5" destOrd="0" parTransId="{A92961F9-970A-449F-8050-7D702036D168}" sibTransId="{93787DAC-BC10-415A-80E5-4A60DD61BBB6}"/>
    <dgm:cxn modelId="{7050D9B6-5888-46F8-826C-AFB17AB5BB7B}" type="presOf" srcId="{CE898707-BA43-4C11-A88D-BEB1DFCD621F}" destId="{1D6A59F1-812D-4B88-916F-DA61CBFB8677}" srcOrd="0" destOrd="0" presId="urn:microsoft.com/office/officeart/2005/8/layout/default"/>
    <dgm:cxn modelId="{C05A81CF-9CF5-0542-921B-891E921891A8}" type="presOf" srcId="{A1D2EDD7-7230-493C-B88C-23515AA2D9D4}" destId="{9A2356A3-73D4-704A-8E46-39B64C125DBA}" srcOrd="0" destOrd="0" presId="urn:microsoft.com/office/officeart/2005/8/layout/default"/>
    <dgm:cxn modelId="{578DFEE9-E11F-4D55-922F-742312633968}" srcId="{F01A047C-2B46-409C-B821-682183A14F0E}" destId="{AD30A49B-941B-4121-89ED-70399CB8E6E9}" srcOrd="4" destOrd="0" parTransId="{D1B94FBD-48B4-4785-96C7-9E338809E57C}" sibTransId="{C33BCA00-EB84-4934-969B-276C41083248}"/>
    <dgm:cxn modelId="{B1768951-0301-0944-9FE2-E0AA91868172}" type="presParOf" srcId="{0F3DCB21-5ABD-B747-9655-D4A22B794C51}" destId="{CA74B84F-8BEA-B648-A8B0-F4887263CF9B}" srcOrd="0" destOrd="0" presId="urn:microsoft.com/office/officeart/2005/8/layout/default"/>
    <dgm:cxn modelId="{A5857A2F-D7C0-A74F-A3BF-9BAA7BF6CC15}" type="presParOf" srcId="{0F3DCB21-5ABD-B747-9655-D4A22B794C51}" destId="{F8D54EC1-E30C-B04C-A01E-C7A820E075CE}" srcOrd="1" destOrd="0" presId="urn:microsoft.com/office/officeart/2005/8/layout/default"/>
    <dgm:cxn modelId="{FC815CA6-8891-CC49-9400-23861BA67FCE}" type="presParOf" srcId="{0F3DCB21-5ABD-B747-9655-D4A22B794C51}" destId="{9A2356A3-73D4-704A-8E46-39B64C125DBA}" srcOrd="2" destOrd="0" presId="urn:microsoft.com/office/officeart/2005/8/layout/default"/>
    <dgm:cxn modelId="{188FCD7C-0E29-2E4E-AA48-EBED61A9F001}" type="presParOf" srcId="{0F3DCB21-5ABD-B747-9655-D4A22B794C51}" destId="{B92ED46D-3372-B64E-A4FD-5FFE75FEA55E}" srcOrd="3" destOrd="0" presId="urn:microsoft.com/office/officeart/2005/8/layout/default"/>
    <dgm:cxn modelId="{135F54FA-7381-ED48-B721-99A3AF8E9E50}" type="presParOf" srcId="{0F3DCB21-5ABD-B747-9655-D4A22B794C51}" destId="{AFD74409-4F95-7C4D-AAF4-3D0421955C0C}" srcOrd="4" destOrd="0" presId="urn:microsoft.com/office/officeart/2005/8/layout/default"/>
    <dgm:cxn modelId="{52AA2B23-6B3A-4E45-909D-4E8F3134BF1D}" type="presParOf" srcId="{0F3DCB21-5ABD-B747-9655-D4A22B794C51}" destId="{2A4AE02D-8D71-E843-AEA3-1894DC384B1B}" srcOrd="5" destOrd="0" presId="urn:microsoft.com/office/officeart/2005/8/layout/default"/>
    <dgm:cxn modelId="{C6000503-DB39-5141-8D83-C5919CC9B746}" type="presParOf" srcId="{0F3DCB21-5ABD-B747-9655-D4A22B794C51}" destId="{1DE3E836-9218-6843-AAF6-67352E593FDB}" srcOrd="6" destOrd="0" presId="urn:microsoft.com/office/officeart/2005/8/layout/default"/>
    <dgm:cxn modelId="{A259078F-EDEA-E141-886E-34DD86BC49D2}" type="presParOf" srcId="{0F3DCB21-5ABD-B747-9655-D4A22B794C51}" destId="{FC894568-50B8-6445-AE55-A55FE317BD01}" srcOrd="7" destOrd="0" presId="urn:microsoft.com/office/officeart/2005/8/layout/default"/>
    <dgm:cxn modelId="{A9FCD031-7516-0541-A291-B9C0FC863B3B}" type="presParOf" srcId="{0F3DCB21-5ABD-B747-9655-D4A22B794C51}" destId="{CFE5105D-27FB-C641-864E-9B59BAC5C8C6}" srcOrd="8" destOrd="0" presId="urn:microsoft.com/office/officeart/2005/8/layout/default"/>
    <dgm:cxn modelId="{4EF89F4C-3984-DE4C-B240-5376C371CEA9}" type="presParOf" srcId="{0F3DCB21-5ABD-B747-9655-D4A22B794C51}" destId="{5C194209-FF66-3A4D-85DD-873A30E863F0}" srcOrd="9" destOrd="0" presId="urn:microsoft.com/office/officeart/2005/8/layout/default"/>
    <dgm:cxn modelId="{42AF3EA4-6275-1E4B-86FB-CE9FCD21221A}" type="presParOf" srcId="{0F3DCB21-5ABD-B747-9655-D4A22B794C51}" destId="{58499EDB-ED3C-5740-8EDF-AE04CCE800D0}" srcOrd="10" destOrd="0" presId="urn:microsoft.com/office/officeart/2005/8/layout/default"/>
    <dgm:cxn modelId="{0D959D9A-E484-450D-94E0-EF5D5A9C0A48}" type="presParOf" srcId="{0F3DCB21-5ABD-B747-9655-D4A22B794C51}" destId="{EFF14B2F-CF03-457A-84AA-83CEDE9A8DE2}" srcOrd="11" destOrd="0" presId="urn:microsoft.com/office/officeart/2005/8/layout/default"/>
    <dgm:cxn modelId="{8B31090F-D9B6-40CA-929C-9E1E0E8E91FE}" type="presParOf" srcId="{0F3DCB21-5ABD-B747-9655-D4A22B794C51}" destId="{1D6A59F1-812D-4B88-916F-DA61CBFB8677}"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6B351F-A716-4FF5-85B2-BAFC2388F68B}" type="doc">
      <dgm:prSet loTypeId="urn:microsoft.com/office/officeart/2005/8/layout/chevron1" loCatId="process" qsTypeId="urn:microsoft.com/office/officeart/2005/8/quickstyle/simple1" qsCatId="simple" csTypeId="urn:microsoft.com/office/officeart/2005/8/colors/accent1_2" csCatId="accent1" phldr="1"/>
      <dgm:spPr/>
    </dgm:pt>
    <dgm:pt modelId="{14C116D1-6766-4990-B45B-D4CEC1C6DD54}">
      <dgm:prSet phldrT="[Tekst]"/>
      <dgm:spPr/>
      <dgm:t>
        <a:bodyPr/>
        <a:lstStyle/>
        <a:p>
          <a:r>
            <a:rPr lang="nl-BE" dirty="0"/>
            <a:t>Doelstelling</a:t>
          </a:r>
        </a:p>
      </dgm:t>
    </dgm:pt>
    <dgm:pt modelId="{BFDEA520-B946-493B-9C25-5660C113F447}" type="parTrans" cxnId="{EF91121E-AB8B-47E4-81AF-292F42468A41}">
      <dgm:prSet/>
      <dgm:spPr/>
      <dgm:t>
        <a:bodyPr/>
        <a:lstStyle/>
        <a:p>
          <a:endParaRPr lang="nl-BE"/>
        </a:p>
      </dgm:t>
    </dgm:pt>
    <dgm:pt modelId="{A7819273-AC6F-4F6A-B404-4EDA19F5F938}" type="sibTrans" cxnId="{EF91121E-AB8B-47E4-81AF-292F42468A41}">
      <dgm:prSet/>
      <dgm:spPr/>
      <dgm:t>
        <a:bodyPr/>
        <a:lstStyle/>
        <a:p>
          <a:endParaRPr lang="nl-BE"/>
        </a:p>
      </dgm:t>
    </dgm:pt>
    <dgm:pt modelId="{76B38E28-2821-4333-8E32-8FEDAC578B00}">
      <dgm:prSet phldrT="[Tekst]"/>
      <dgm:spPr/>
      <dgm:t>
        <a:bodyPr/>
        <a:lstStyle/>
        <a:p>
          <a:r>
            <a:rPr lang="nl-BE" dirty="0"/>
            <a:t>Inventaris</a:t>
          </a:r>
        </a:p>
      </dgm:t>
    </dgm:pt>
    <dgm:pt modelId="{D3D03F99-88BE-4783-96EE-DEB18AFD0CEC}" type="parTrans" cxnId="{146EA906-4EBF-4D9D-944A-75E5DB61A531}">
      <dgm:prSet/>
      <dgm:spPr/>
      <dgm:t>
        <a:bodyPr/>
        <a:lstStyle/>
        <a:p>
          <a:endParaRPr lang="nl-BE"/>
        </a:p>
      </dgm:t>
    </dgm:pt>
    <dgm:pt modelId="{E6E12083-8FCA-42FC-B5E6-A267DB0E558A}" type="sibTrans" cxnId="{146EA906-4EBF-4D9D-944A-75E5DB61A531}">
      <dgm:prSet/>
      <dgm:spPr/>
      <dgm:t>
        <a:bodyPr/>
        <a:lstStyle/>
        <a:p>
          <a:endParaRPr lang="nl-BE"/>
        </a:p>
      </dgm:t>
    </dgm:pt>
    <dgm:pt modelId="{41D470A5-F12D-4C9D-8562-F7C730658569}">
      <dgm:prSet phldrT="[Tekst]"/>
      <dgm:spPr/>
      <dgm:t>
        <a:bodyPr/>
        <a:lstStyle/>
        <a:p>
          <a:r>
            <a:rPr lang="nl-BE" dirty="0"/>
            <a:t>Integrale aanpak</a:t>
          </a:r>
        </a:p>
      </dgm:t>
    </dgm:pt>
    <dgm:pt modelId="{060A657D-D312-4DEC-9192-E1490707D3E7}" type="parTrans" cxnId="{C495EAAC-1C56-429A-B671-CEA2E53044CA}">
      <dgm:prSet/>
      <dgm:spPr/>
      <dgm:t>
        <a:bodyPr/>
        <a:lstStyle/>
        <a:p>
          <a:endParaRPr lang="nl-BE"/>
        </a:p>
      </dgm:t>
    </dgm:pt>
    <dgm:pt modelId="{C14A5A47-1EE1-4D21-B1DD-AD16918A8447}" type="sibTrans" cxnId="{C495EAAC-1C56-429A-B671-CEA2E53044CA}">
      <dgm:prSet/>
      <dgm:spPr/>
      <dgm:t>
        <a:bodyPr/>
        <a:lstStyle/>
        <a:p>
          <a:endParaRPr lang="nl-BE"/>
        </a:p>
      </dgm:t>
    </dgm:pt>
    <dgm:pt modelId="{3CC8BA17-A796-478D-88F2-5114411A1479}" type="pres">
      <dgm:prSet presAssocID="{F76B351F-A716-4FF5-85B2-BAFC2388F68B}" presName="Name0" presStyleCnt="0">
        <dgm:presLayoutVars>
          <dgm:dir/>
          <dgm:animLvl val="lvl"/>
          <dgm:resizeHandles val="exact"/>
        </dgm:presLayoutVars>
      </dgm:prSet>
      <dgm:spPr/>
    </dgm:pt>
    <dgm:pt modelId="{EB6AC407-F5AA-42D0-8D60-10926068EAC4}" type="pres">
      <dgm:prSet presAssocID="{14C116D1-6766-4990-B45B-D4CEC1C6DD54}" presName="parTxOnly" presStyleLbl="node1" presStyleIdx="0" presStyleCnt="3">
        <dgm:presLayoutVars>
          <dgm:chMax val="0"/>
          <dgm:chPref val="0"/>
          <dgm:bulletEnabled val="1"/>
        </dgm:presLayoutVars>
      </dgm:prSet>
      <dgm:spPr/>
    </dgm:pt>
    <dgm:pt modelId="{EF7A1507-DB42-4C5F-8F0A-9622A4CDAE82}" type="pres">
      <dgm:prSet presAssocID="{A7819273-AC6F-4F6A-B404-4EDA19F5F938}" presName="parTxOnlySpace" presStyleCnt="0"/>
      <dgm:spPr/>
    </dgm:pt>
    <dgm:pt modelId="{2AE61B09-B6DC-4F88-9E7B-FB9B6E081E74}" type="pres">
      <dgm:prSet presAssocID="{76B38E28-2821-4333-8E32-8FEDAC578B00}" presName="parTxOnly" presStyleLbl="node1" presStyleIdx="1" presStyleCnt="3">
        <dgm:presLayoutVars>
          <dgm:chMax val="0"/>
          <dgm:chPref val="0"/>
          <dgm:bulletEnabled val="1"/>
        </dgm:presLayoutVars>
      </dgm:prSet>
      <dgm:spPr/>
    </dgm:pt>
    <dgm:pt modelId="{EE54111E-106F-4D03-991A-50666F134B23}" type="pres">
      <dgm:prSet presAssocID="{E6E12083-8FCA-42FC-B5E6-A267DB0E558A}" presName="parTxOnlySpace" presStyleCnt="0"/>
      <dgm:spPr/>
    </dgm:pt>
    <dgm:pt modelId="{454259E8-3D2E-41FC-B85C-C848BC7A8A15}" type="pres">
      <dgm:prSet presAssocID="{41D470A5-F12D-4C9D-8562-F7C730658569}" presName="parTxOnly" presStyleLbl="node1" presStyleIdx="2" presStyleCnt="3">
        <dgm:presLayoutVars>
          <dgm:chMax val="0"/>
          <dgm:chPref val="0"/>
          <dgm:bulletEnabled val="1"/>
        </dgm:presLayoutVars>
      </dgm:prSet>
      <dgm:spPr/>
    </dgm:pt>
  </dgm:ptLst>
  <dgm:cxnLst>
    <dgm:cxn modelId="{146EA906-4EBF-4D9D-944A-75E5DB61A531}" srcId="{F76B351F-A716-4FF5-85B2-BAFC2388F68B}" destId="{76B38E28-2821-4333-8E32-8FEDAC578B00}" srcOrd="1" destOrd="0" parTransId="{D3D03F99-88BE-4783-96EE-DEB18AFD0CEC}" sibTransId="{E6E12083-8FCA-42FC-B5E6-A267DB0E558A}"/>
    <dgm:cxn modelId="{AC215C17-A812-4FC1-888B-4E71D844AE64}" type="presOf" srcId="{14C116D1-6766-4990-B45B-D4CEC1C6DD54}" destId="{EB6AC407-F5AA-42D0-8D60-10926068EAC4}" srcOrd="0" destOrd="0" presId="urn:microsoft.com/office/officeart/2005/8/layout/chevron1"/>
    <dgm:cxn modelId="{EF91121E-AB8B-47E4-81AF-292F42468A41}" srcId="{F76B351F-A716-4FF5-85B2-BAFC2388F68B}" destId="{14C116D1-6766-4990-B45B-D4CEC1C6DD54}" srcOrd="0" destOrd="0" parTransId="{BFDEA520-B946-493B-9C25-5660C113F447}" sibTransId="{A7819273-AC6F-4F6A-B404-4EDA19F5F938}"/>
    <dgm:cxn modelId="{A6FF2850-469B-4CAE-8C69-AE7EF3961AA0}" type="presOf" srcId="{76B38E28-2821-4333-8E32-8FEDAC578B00}" destId="{2AE61B09-B6DC-4F88-9E7B-FB9B6E081E74}" srcOrd="0" destOrd="0" presId="urn:microsoft.com/office/officeart/2005/8/layout/chevron1"/>
    <dgm:cxn modelId="{C495EAAC-1C56-429A-B671-CEA2E53044CA}" srcId="{F76B351F-A716-4FF5-85B2-BAFC2388F68B}" destId="{41D470A5-F12D-4C9D-8562-F7C730658569}" srcOrd="2" destOrd="0" parTransId="{060A657D-D312-4DEC-9192-E1490707D3E7}" sibTransId="{C14A5A47-1EE1-4D21-B1DD-AD16918A8447}"/>
    <dgm:cxn modelId="{AE9BFDB5-024E-4148-AED7-1FF8D7DE631B}" type="presOf" srcId="{F76B351F-A716-4FF5-85B2-BAFC2388F68B}" destId="{3CC8BA17-A796-478D-88F2-5114411A1479}" srcOrd="0" destOrd="0" presId="urn:microsoft.com/office/officeart/2005/8/layout/chevron1"/>
    <dgm:cxn modelId="{C54FC5F1-5C8B-4103-B957-D16CCA6453BF}" type="presOf" srcId="{41D470A5-F12D-4C9D-8562-F7C730658569}" destId="{454259E8-3D2E-41FC-B85C-C848BC7A8A15}" srcOrd="0" destOrd="0" presId="urn:microsoft.com/office/officeart/2005/8/layout/chevron1"/>
    <dgm:cxn modelId="{7E9E3F09-6055-48E9-9BD9-33AF6A1ED1B4}" type="presParOf" srcId="{3CC8BA17-A796-478D-88F2-5114411A1479}" destId="{EB6AC407-F5AA-42D0-8D60-10926068EAC4}" srcOrd="0" destOrd="0" presId="urn:microsoft.com/office/officeart/2005/8/layout/chevron1"/>
    <dgm:cxn modelId="{6F22C8E6-16A1-4F21-97B8-D3378E128D24}" type="presParOf" srcId="{3CC8BA17-A796-478D-88F2-5114411A1479}" destId="{EF7A1507-DB42-4C5F-8F0A-9622A4CDAE82}" srcOrd="1" destOrd="0" presId="urn:microsoft.com/office/officeart/2005/8/layout/chevron1"/>
    <dgm:cxn modelId="{BFA6429A-1C59-498D-80BF-CF8C33A13607}" type="presParOf" srcId="{3CC8BA17-A796-478D-88F2-5114411A1479}" destId="{2AE61B09-B6DC-4F88-9E7B-FB9B6E081E74}" srcOrd="2" destOrd="0" presId="urn:microsoft.com/office/officeart/2005/8/layout/chevron1"/>
    <dgm:cxn modelId="{FF008DEE-5D9B-4D7C-A70D-87DF32971951}" type="presParOf" srcId="{3CC8BA17-A796-478D-88F2-5114411A1479}" destId="{EE54111E-106F-4D03-991A-50666F134B23}" srcOrd="3" destOrd="0" presId="urn:microsoft.com/office/officeart/2005/8/layout/chevron1"/>
    <dgm:cxn modelId="{787AC355-E0BD-4525-BE68-E3560466E041}" type="presParOf" srcId="{3CC8BA17-A796-478D-88F2-5114411A1479}" destId="{454259E8-3D2E-41FC-B85C-C848BC7A8A15}"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4B84F-8BEA-B648-A8B0-F4887263CF9B}">
      <dsp:nvSpPr>
        <dsp:cNvPr id="0" name=""/>
        <dsp:cNvSpPr/>
      </dsp:nvSpPr>
      <dsp:spPr>
        <a:xfrm>
          <a:off x="3454" y="785528"/>
          <a:ext cx="2740706" cy="1644424"/>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b="1" kern="1200" dirty="0">
              <a:solidFill>
                <a:schemeClr val="bg1"/>
              </a:solidFill>
            </a:rPr>
            <a:t>1. ENERGIE &amp; EDU-ACTIE: Inge Delafortrie van Energieke Scholen</a:t>
          </a:r>
          <a:endParaRPr lang="en-US" sz="2000" b="1" kern="1200" dirty="0">
            <a:solidFill>
              <a:schemeClr val="bg1"/>
            </a:solidFill>
          </a:endParaRPr>
        </a:p>
      </dsp:txBody>
      <dsp:txXfrm>
        <a:off x="3454" y="785528"/>
        <a:ext cx="2740706" cy="1644424"/>
      </dsp:txXfrm>
    </dsp:sp>
    <dsp:sp modelId="{9A2356A3-73D4-704A-8E46-39B64C125DBA}">
      <dsp:nvSpPr>
        <dsp:cNvPr id="0" name=""/>
        <dsp:cNvSpPr/>
      </dsp:nvSpPr>
      <dsp:spPr>
        <a:xfrm>
          <a:off x="3018232" y="785528"/>
          <a:ext cx="2740706" cy="1644424"/>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b="1" kern="1200" dirty="0">
              <a:solidFill>
                <a:schemeClr val="bg1"/>
              </a:solidFill>
            </a:rPr>
            <a:t>2. VOEDING: Femke </a:t>
          </a:r>
          <a:r>
            <a:rPr lang="nl-BE" sz="2000" b="1" kern="1200" dirty="0" err="1">
              <a:solidFill>
                <a:schemeClr val="bg1"/>
              </a:solidFill>
            </a:rPr>
            <a:t>Vanvaerenbergh</a:t>
          </a:r>
          <a:r>
            <a:rPr lang="nl-BE" sz="2000" b="1" kern="1200" dirty="0">
              <a:solidFill>
                <a:schemeClr val="bg1"/>
              </a:solidFill>
            </a:rPr>
            <a:t> van Rikolto en collega Marlieke Bender (SF4C)</a:t>
          </a:r>
          <a:endParaRPr lang="en-US" sz="2000" b="1" kern="1200" dirty="0">
            <a:solidFill>
              <a:schemeClr val="bg1"/>
            </a:solidFill>
          </a:endParaRPr>
        </a:p>
      </dsp:txBody>
      <dsp:txXfrm>
        <a:off x="3018232" y="785528"/>
        <a:ext cx="2740706" cy="1644424"/>
      </dsp:txXfrm>
    </dsp:sp>
    <dsp:sp modelId="{AFD74409-4F95-7C4D-AAF4-3D0421955C0C}">
      <dsp:nvSpPr>
        <dsp:cNvPr id="0" name=""/>
        <dsp:cNvSpPr/>
      </dsp:nvSpPr>
      <dsp:spPr>
        <a:xfrm>
          <a:off x="6040108" y="785232"/>
          <a:ext cx="2740706" cy="1644424"/>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b="1" kern="1200" dirty="0">
              <a:solidFill>
                <a:schemeClr val="tx1"/>
              </a:solidFill>
            </a:rPr>
            <a:t> </a:t>
          </a:r>
          <a:r>
            <a:rPr lang="nl-BE" sz="2000" b="1" kern="1200" dirty="0">
              <a:solidFill>
                <a:schemeClr val="bg1"/>
              </a:solidFill>
            </a:rPr>
            <a:t>3. VERGROENING: </a:t>
          </a:r>
        </a:p>
        <a:p>
          <a:pPr marL="0" lvl="0" indent="0" algn="ctr" defTabSz="889000">
            <a:lnSpc>
              <a:spcPct val="90000"/>
            </a:lnSpc>
            <a:spcBef>
              <a:spcPct val="0"/>
            </a:spcBef>
            <a:spcAft>
              <a:spcPct val="35000"/>
            </a:spcAft>
            <a:buNone/>
          </a:pPr>
          <a:r>
            <a:rPr lang="nl-BE" sz="2000" b="1" kern="1200" dirty="0">
              <a:solidFill>
                <a:schemeClr val="bg1"/>
              </a:solidFill>
            </a:rPr>
            <a:t>MOS/Groendienst (Geert Depauw)/Jeugddienst (Katelijne Wouters)</a:t>
          </a:r>
          <a:endParaRPr lang="en-US" sz="2000" b="1" kern="1200" dirty="0">
            <a:solidFill>
              <a:schemeClr val="bg1"/>
            </a:solidFill>
          </a:endParaRPr>
        </a:p>
      </dsp:txBody>
      <dsp:txXfrm>
        <a:off x="6040108" y="785232"/>
        <a:ext cx="2740706" cy="1644424"/>
      </dsp:txXfrm>
    </dsp:sp>
    <dsp:sp modelId="{1DE3E836-9218-6843-AAF6-67352E593FDB}">
      <dsp:nvSpPr>
        <dsp:cNvPr id="0" name=""/>
        <dsp:cNvSpPr/>
      </dsp:nvSpPr>
      <dsp:spPr>
        <a:xfrm>
          <a:off x="9051242" y="785528"/>
          <a:ext cx="2740706" cy="1644424"/>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4.</a:t>
          </a:r>
          <a:r>
            <a:rPr lang="en-US" sz="2000" b="1" kern="1200" baseline="0" dirty="0">
              <a:solidFill>
                <a:schemeClr val="bg1"/>
              </a:solidFill>
            </a:rPr>
            <a:t> MOBILITEIT: Glenn Godin van </a:t>
          </a:r>
          <a:r>
            <a:rPr lang="en-US" sz="2000" b="1" kern="1200" baseline="0" dirty="0" err="1">
              <a:solidFill>
                <a:schemeClr val="bg1"/>
              </a:solidFill>
            </a:rPr>
            <a:t>Mobiel</a:t>
          </a:r>
          <a:r>
            <a:rPr lang="en-US" sz="2000" b="1" kern="1200" baseline="0" dirty="0">
              <a:solidFill>
                <a:schemeClr val="bg1"/>
              </a:solidFill>
            </a:rPr>
            <a:t> 21 / (</a:t>
          </a:r>
          <a:r>
            <a:rPr lang="en-US" sz="2000" b="1" kern="1200" baseline="0" dirty="0" err="1">
              <a:solidFill>
                <a:schemeClr val="bg1"/>
              </a:solidFill>
            </a:rPr>
            <a:t>dienst</a:t>
          </a:r>
          <a:r>
            <a:rPr lang="en-US" sz="2000" b="1" kern="1200" baseline="0" dirty="0">
              <a:solidFill>
                <a:schemeClr val="bg1"/>
              </a:solidFill>
            </a:rPr>
            <a:t> Mobiliteit)</a:t>
          </a:r>
          <a:endParaRPr lang="en-US" sz="2000" b="1" kern="1200" dirty="0">
            <a:solidFill>
              <a:schemeClr val="bg1"/>
            </a:solidFill>
          </a:endParaRPr>
        </a:p>
      </dsp:txBody>
      <dsp:txXfrm>
        <a:off x="9051242" y="785528"/>
        <a:ext cx="2740706" cy="1644424"/>
      </dsp:txXfrm>
    </dsp:sp>
    <dsp:sp modelId="{CFE5105D-27FB-C641-864E-9B59BAC5C8C6}">
      <dsp:nvSpPr>
        <dsp:cNvPr id="0" name=""/>
        <dsp:cNvSpPr/>
      </dsp:nvSpPr>
      <dsp:spPr>
        <a:xfrm>
          <a:off x="1510843" y="2704023"/>
          <a:ext cx="2740706" cy="1644424"/>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b="1" kern="1200" dirty="0">
              <a:solidFill>
                <a:schemeClr val="bg1"/>
              </a:solidFill>
            </a:rPr>
            <a:t>5. EDU-ACTIE: </a:t>
          </a:r>
        </a:p>
        <a:p>
          <a:pPr marL="0" lvl="0" indent="0" algn="ctr" defTabSz="889000">
            <a:lnSpc>
              <a:spcPct val="90000"/>
            </a:lnSpc>
            <a:spcBef>
              <a:spcPct val="0"/>
            </a:spcBef>
            <a:spcAft>
              <a:spcPct val="35000"/>
            </a:spcAft>
            <a:buNone/>
          </a:pPr>
          <a:r>
            <a:rPr lang="nl-BE" sz="2000" b="1" kern="1200" dirty="0">
              <a:solidFill>
                <a:schemeClr val="bg1"/>
              </a:solidFill>
            </a:rPr>
            <a:t>Philippe Moreau  van MOS / Inge Delafortrie</a:t>
          </a:r>
          <a:endParaRPr lang="en-US" sz="2000" b="1" kern="1200" dirty="0">
            <a:solidFill>
              <a:schemeClr val="bg1"/>
            </a:solidFill>
          </a:endParaRPr>
        </a:p>
      </dsp:txBody>
      <dsp:txXfrm>
        <a:off x="1510843" y="2704023"/>
        <a:ext cx="2740706" cy="1644424"/>
      </dsp:txXfrm>
    </dsp:sp>
    <dsp:sp modelId="{58499EDB-ED3C-5740-8EDF-AE04CCE800D0}">
      <dsp:nvSpPr>
        <dsp:cNvPr id="0" name=""/>
        <dsp:cNvSpPr/>
      </dsp:nvSpPr>
      <dsp:spPr>
        <a:xfrm>
          <a:off x="4525621" y="2704023"/>
          <a:ext cx="2740706" cy="1644424"/>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b="1" kern="1200" dirty="0">
              <a:solidFill>
                <a:schemeClr val="bg1"/>
              </a:solidFill>
            </a:rPr>
            <a:t>6. AFVAL:</a:t>
          </a:r>
        </a:p>
        <a:p>
          <a:pPr marL="0" lvl="0" indent="0" algn="ctr" defTabSz="889000">
            <a:lnSpc>
              <a:spcPct val="90000"/>
            </a:lnSpc>
            <a:spcBef>
              <a:spcPct val="0"/>
            </a:spcBef>
            <a:spcAft>
              <a:spcPct val="35000"/>
            </a:spcAft>
            <a:buNone/>
          </a:pPr>
          <a:r>
            <a:rPr lang="nl-BE" sz="2000" b="1" kern="1200" dirty="0">
              <a:solidFill>
                <a:schemeClr val="bg1"/>
              </a:solidFill>
            </a:rPr>
            <a:t>Bruno Vanaenroyde (dienst afvalreiniging) en Jolien </a:t>
          </a:r>
          <a:r>
            <a:rPr lang="nl-BE" sz="2000" b="1" kern="1200" dirty="0" err="1">
              <a:solidFill>
                <a:schemeClr val="bg1"/>
              </a:solidFill>
            </a:rPr>
            <a:t>Stuyven</a:t>
          </a:r>
          <a:r>
            <a:rPr lang="nl-BE" sz="2000" b="1" kern="1200" dirty="0">
              <a:solidFill>
                <a:schemeClr val="bg1"/>
              </a:solidFill>
            </a:rPr>
            <a:t>  (EcoWerf)</a:t>
          </a:r>
          <a:endParaRPr lang="en-US" sz="2000" b="1" kern="1200" dirty="0">
            <a:solidFill>
              <a:schemeClr val="bg1"/>
            </a:solidFill>
          </a:endParaRPr>
        </a:p>
      </dsp:txBody>
      <dsp:txXfrm>
        <a:off x="4525621" y="2704023"/>
        <a:ext cx="2740706" cy="1644424"/>
      </dsp:txXfrm>
    </dsp:sp>
    <dsp:sp modelId="{1D6A59F1-812D-4B88-916F-DA61CBFB8677}">
      <dsp:nvSpPr>
        <dsp:cNvPr id="0" name=""/>
        <dsp:cNvSpPr/>
      </dsp:nvSpPr>
      <dsp:spPr>
        <a:xfrm>
          <a:off x="7540398" y="2704023"/>
          <a:ext cx="2740706" cy="1644424"/>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b="1" kern="1200" dirty="0">
              <a:solidFill>
                <a:schemeClr val="bg1"/>
              </a:solidFill>
            </a:rPr>
            <a:t>7. CIRCULAIRE ECONOMIE: Lieve Van Espen (dienst duurzaamheid)</a:t>
          </a:r>
        </a:p>
      </dsp:txBody>
      <dsp:txXfrm>
        <a:off x="7540398" y="2704023"/>
        <a:ext cx="2740706" cy="16444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AC407-F5AA-42D0-8D60-10926068EAC4}">
      <dsp:nvSpPr>
        <dsp:cNvPr id="0" name=""/>
        <dsp:cNvSpPr/>
      </dsp:nvSpPr>
      <dsp:spPr>
        <a:xfrm>
          <a:off x="2717" y="1070650"/>
          <a:ext cx="3310426" cy="13241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nl-BE" sz="3000" kern="1200" dirty="0"/>
            <a:t>Doelstelling</a:t>
          </a:r>
        </a:p>
      </dsp:txBody>
      <dsp:txXfrm>
        <a:off x="664802" y="1070650"/>
        <a:ext cx="1986256" cy="1324170"/>
      </dsp:txXfrm>
    </dsp:sp>
    <dsp:sp modelId="{2AE61B09-B6DC-4F88-9E7B-FB9B6E081E74}">
      <dsp:nvSpPr>
        <dsp:cNvPr id="0" name=""/>
        <dsp:cNvSpPr/>
      </dsp:nvSpPr>
      <dsp:spPr>
        <a:xfrm>
          <a:off x="2982100" y="1070650"/>
          <a:ext cx="3310426" cy="13241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nl-BE" sz="3000" kern="1200" dirty="0"/>
            <a:t>Inventaris</a:t>
          </a:r>
        </a:p>
      </dsp:txBody>
      <dsp:txXfrm>
        <a:off x="3644185" y="1070650"/>
        <a:ext cx="1986256" cy="1324170"/>
      </dsp:txXfrm>
    </dsp:sp>
    <dsp:sp modelId="{454259E8-3D2E-41FC-B85C-C848BC7A8A15}">
      <dsp:nvSpPr>
        <dsp:cNvPr id="0" name=""/>
        <dsp:cNvSpPr/>
      </dsp:nvSpPr>
      <dsp:spPr>
        <a:xfrm>
          <a:off x="5961484" y="1070650"/>
          <a:ext cx="3310426" cy="13241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nl-BE" sz="3000" kern="1200" dirty="0"/>
            <a:t>Integrale aanpak</a:t>
          </a:r>
        </a:p>
      </dsp:txBody>
      <dsp:txXfrm>
        <a:off x="6623569" y="1070650"/>
        <a:ext cx="1986256" cy="132417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733B4-137A-4116-A028-4C306EE7AD6B}" type="datetimeFigureOut">
              <a:rPr lang="nl-NL" smtClean="0"/>
              <a:t>30-5-2023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6D0E4F-BD0D-4AD9-BE44-707428388000}" type="slidenum">
              <a:rPr lang="nl-NL" smtClean="0"/>
              <a:t>‹nr.›</a:t>
            </a:fld>
            <a:endParaRPr lang="nl-NL"/>
          </a:p>
        </p:txBody>
      </p:sp>
    </p:spTree>
    <p:extLst>
      <p:ext uri="{BB962C8B-B14F-4D97-AF65-F5344CB8AC3E}">
        <p14:creationId xmlns:p14="http://schemas.microsoft.com/office/powerpoint/2010/main" val="870379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EC0C-E412-43B3-A2B3-1C58DE8FF222}"/>
              </a:ext>
            </a:extLst>
          </p:cNvPr>
          <p:cNvSpPr>
            <a:spLocks noGrp="1"/>
          </p:cNvSpPr>
          <p:nvPr>
            <p:ph type="ctrTitle" hasCustomPrompt="1"/>
          </p:nvPr>
        </p:nvSpPr>
        <p:spPr>
          <a:xfrm>
            <a:off x="824401" y="824399"/>
            <a:ext cx="4481024" cy="958363"/>
          </a:xfrm>
        </p:spPr>
        <p:txBody>
          <a:bodyPr anchor="t" anchorCtr="0">
            <a:noAutofit/>
          </a:bodyPr>
          <a:lstStyle>
            <a:lvl1pPr algn="l">
              <a:defRPr sz="3500"/>
            </a:lvl1pPr>
          </a:lstStyle>
          <a:p>
            <a:r>
              <a:rPr lang="en-BE" dirty="0" err="1"/>
              <a:t>titel</a:t>
            </a:r>
            <a:r>
              <a:rPr lang="en-BE" dirty="0"/>
              <a:t> van de </a:t>
            </a:r>
            <a:r>
              <a:rPr lang="en-BE" dirty="0" err="1"/>
              <a:t>presentatie</a:t>
            </a:r>
            <a:endParaRPr lang="nl-NL" dirty="0"/>
          </a:p>
        </p:txBody>
      </p:sp>
      <p:sp>
        <p:nvSpPr>
          <p:cNvPr id="3" name="Subtitle 2">
            <a:extLst>
              <a:ext uri="{FF2B5EF4-FFF2-40B4-BE49-F238E27FC236}">
                <a16:creationId xmlns:a16="http://schemas.microsoft.com/office/drawing/2014/main" id="{7E579AE5-55B7-4CAE-A5E7-5ABE01149032}"/>
              </a:ext>
            </a:extLst>
          </p:cNvPr>
          <p:cNvSpPr>
            <a:spLocks noGrp="1"/>
          </p:cNvSpPr>
          <p:nvPr>
            <p:ph type="subTitle" idx="1" hasCustomPrompt="1"/>
          </p:nvPr>
        </p:nvSpPr>
        <p:spPr>
          <a:xfrm>
            <a:off x="824400" y="1782762"/>
            <a:ext cx="4481024" cy="1655762"/>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BE" dirty="0" err="1"/>
              <a:t>subtitel</a:t>
            </a:r>
            <a:endParaRPr lang="nl-NL" dirty="0"/>
          </a:p>
        </p:txBody>
      </p:sp>
      <p:pic>
        <p:nvPicPr>
          <p:cNvPr id="8" name="Picture 7">
            <a:extLst>
              <a:ext uri="{FF2B5EF4-FFF2-40B4-BE49-F238E27FC236}">
                <a16:creationId xmlns:a16="http://schemas.microsoft.com/office/drawing/2014/main" id="{4764513D-AEE7-4450-A720-AFE32B5BCD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6000" y="0"/>
            <a:ext cx="6096000" cy="6857999"/>
          </a:xfrm>
          <a:prstGeom prst="rect">
            <a:avLst/>
          </a:prstGeom>
        </p:spPr>
      </p:pic>
      <p:pic>
        <p:nvPicPr>
          <p:cNvPr id="10" name="Graphic 9">
            <a:extLst>
              <a:ext uri="{FF2B5EF4-FFF2-40B4-BE49-F238E27FC236}">
                <a16:creationId xmlns:a16="http://schemas.microsoft.com/office/drawing/2014/main" id="{EE3957B0-E529-48BA-B47D-42E2E988DBA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400" y="4809600"/>
            <a:ext cx="1029600" cy="1222394"/>
          </a:xfrm>
          <a:prstGeom prst="rect">
            <a:avLst/>
          </a:prstGeom>
        </p:spPr>
      </p:pic>
    </p:spTree>
    <p:extLst>
      <p:ext uri="{BB962C8B-B14F-4D97-AF65-F5344CB8AC3E}">
        <p14:creationId xmlns:p14="http://schemas.microsoft.com/office/powerpoint/2010/main" val="3322481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3">
    <p:bg>
      <p:bgRef idx="1001">
        <a:schemeClr val="bg2"/>
      </p:bgRef>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67F8E650-CC20-4C97-BB28-53F971784744}"/>
              </a:ext>
            </a:extLst>
          </p:cNvPr>
          <p:cNvSpPr>
            <a:spLocks noGrp="1"/>
          </p:cNvSpPr>
          <p:nvPr>
            <p:ph type="pic" sz="quarter" idx="14"/>
          </p:nvPr>
        </p:nvSpPr>
        <p:spPr>
          <a:xfrm>
            <a:off x="0" y="0"/>
            <a:ext cx="12192000" cy="6858000"/>
          </a:xfrm>
          <a:solidFill>
            <a:srgbClr val="F2F2F2"/>
          </a:solidFill>
        </p:spPr>
        <p:txBody>
          <a:bodyPr tIns="360000"/>
          <a:lstStyle>
            <a:lvl1pPr marL="0" indent="0" algn="ctr">
              <a:buFont typeface="Arial" panose="020B0604020202020204" pitchFamily="34" charset="0"/>
              <a:buNone/>
              <a:defRPr>
                <a:solidFill>
                  <a:schemeClr val="tx1"/>
                </a:solidFill>
              </a:defRPr>
            </a:lvl1pPr>
          </a:lstStyle>
          <a:p>
            <a:r>
              <a:rPr lang="nl-NL"/>
              <a:t>Klik op het pictogram als u een afbeelding wilt toevoegen</a:t>
            </a:r>
            <a:endParaRPr lang="nl-NL" dirty="0"/>
          </a:p>
        </p:txBody>
      </p:sp>
      <p:sp>
        <p:nvSpPr>
          <p:cNvPr id="2" name="Title 1">
            <a:extLst>
              <a:ext uri="{FF2B5EF4-FFF2-40B4-BE49-F238E27FC236}">
                <a16:creationId xmlns:a16="http://schemas.microsoft.com/office/drawing/2014/main" id="{614D3380-0A5E-4C3F-896D-8815D4EF854C}"/>
              </a:ext>
            </a:extLst>
          </p:cNvPr>
          <p:cNvSpPr>
            <a:spLocks noGrp="1"/>
          </p:cNvSpPr>
          <p:nvPr>
            <p:ph type="title" hasCustomPrompt="1"/>
          </p:nvPr>
        </p:nvSpPr>
        <p:spPr>
          <a:xfrm>
            <a:off x="824400" y="824400"/>
            <a:ext cx="4604400" cy="5205600"/>
          </a:xfrm>
        </p:spPr>
        <p:txBody>
          <a:bodyPr anchor="b">
            <a:normAutofit/>
          </a:bodyPr>
          <a:lstStyle>
            <a:lvl1pPr>
              <a:lnSpc>
                <a:spcPct val="100000"/>
              </a:lnSpc>
              <a:defRPr sz="3500">
                <a:solidFill>
                  <a:schemeClr val="bg2"/>
                </a:solidFill>
              </a:defRPr>
            </a:lvl1pPr>
          </a:lstStyle>
          <a:p>
            <a:r>
              <a:rPr lang="en-BE" dirty="0" err="1"/>
              <a:t>Typ</a:t>
            </a:r>
            <a:r>
              <a:rPr lang="en-BE" dirty="0"/>
              <a:t> </a:t>
            </a:r>
            <a:r>
              <a:rPr lang="en-BE" dirty="0" err="1"/>
              <a:t>hier</a:t>
            </a:r>
            <a:r>
              <a:rPr lang="en-BE" dirty="0"/>
              <a:t> </a:t>
            </a:r>
            <a:r>
              <a:rPr lang="en-BE" dirty="0" err="1"/>
              <a:t>een</a:t>
            </a:r>
            <a:r>
              <a:rPr lang="en-BE" dirty="0"/>
              <a:t> quote of statement </a:t>
            </a:r>
            <a:r>
              <a:rPr lang="en-BE" dirty="0" err="1"/>
              <a:t>en</a:t>
            </a:r>
            <a:r>
              <a:rPr lang="en-BE" dirty="0"/>
              <a:t> </a:t>
            </a:r>
            <a:r>
              <a:rPr lang="en-BE" dirty="0" err="1"/>
              <a:t>plaats</a:t>
            </a:r>
            <a:r>
              <a:rPr lang="en-BE" dirty="0"/>
              <a:t> </a:t>
            </a:r>
            <a:r>
              <a:rPr lang="en-BE" dirty="0" err="1"/>
              <a:t>een</a:t>
            </a:r>
            <a:r>
              <a:rPr lang="en-BE" dirty="0"/>
              <a:t> full screen </a:t>
            </a:r>
            <a:r>
              <a:rPr lang="en-BE" dirty="0" err="1"/>
              <a:t>foto</a:t>
            </a:r>
            <a:endParaRPr lang="nl-NL" dirty="0"/>
          </a:p>
        </p:txBody>
      </p:sp>
    </p:spTree>
    <p:extLst>
      <p:ext uri="{BB962C8B-B14F-4D97-AF65-F5344CB8AC3E}">
        <p14:creationId xmlns:p14="http://schemas.microsoft.com/office/powerpoint/2010/main" val="4148406588"/>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4">
    <p:bg>
      <p:bgRef idx="1001">
        <a:schemeClr val="bg2"/>
      </p:bgRef>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A0BE32C-AAB9-49D5-A87E-662996CAFDCC}"/>
              </a:ext>
            </a:extLst>
          </p:cNvPr>
          <p:cNvSpPr>
            <a:spLocks noGrp="1"/>
          </p:cNvSpPr>
          <p:nvPr>
            <p:ph type="pic" sz="quarter" idx="14"/>
          </p:nvPr>
        </p:nvSpPr>
        <p:spPr>
          <a:xfrm>
            <a:off x="0" y="0"/>
            <a:ext cx="12192000" cy="6858000"/>
          </a:xfrm>
          <a:custGeom>
            <a:avLst/>
            <a:gdLst>
              <a:gd name="connsiteX0" fmla="*/ 824400 w 12192000"/>
              <a:gd name="connsiteY0" fmla="*/ 838110 h 6858000"/>
              <a:gd name="connsiteX1" fmla="*/ 824400 w 12192000"/>
              <a:gd name="connsiteY1" fmla="*/ 1512000 h 6858000"/>
              <a:gd name="connsiteX2" fmla="*/ 2620938 w 12192000"/>
              <a:gd name="connsiteY2" fmla="*/ 1512000 h 6858000"/>
              <a:gd name="connsiteX3" fmla="*/ 2620938 w 12192000"/>
              <a:gd name="connsiteY3" fmla="*/ 838110 h 6858000"/>
              <a:gd name="connsiteX4" fmla="*/ 0 w 12192000"/>
              <a:gd name="connsiteY4" fmla="*/ 0 h 6858000"/>
              <a:gd name="connsiteX5" fmla="*/ 12192000 w 12192000"/>
              <a:gd name="connsiteY5" fmla="*/ 0 h 6858000"/>
              <a:gd name="connsiteX6" fmla="*/ 12192000 w 12192000"/>
              <a:gd name="connsiteY6" fmla="*/ 6858000 h 6858000"/>
              <a:gd name="connsiteX7" fmla="*/ 4770001 w 12192000"/>
              <a:gd name="connsiteY7" fmla="*/ 6858000 h 6858000"/>
              <a:gd name="connsiteX8" fmla="*/ 4770001 w 12192000"/>
              <a:gd name="connsiteY8" fmla="*/ 5718251 h 6858000"/>
              <a:gd name="connsiteX9" fmla="*/ 2880000 w 12192000"/>
              <a:gd name="connsiteY9" fmla="*/ 5718251 h 6858000"/>
              <a:gd name="connsiteX10" fmla="*/ 2880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24400" y="838110"/>
                </a:moveTo>
                <a:lnTo>
                  <a:pt x="824400" y="1512000"/>
                </a:lnTo>
                <a:lnTo>
                  <a:pt x="2620938" y="1512000"/>
                </a:lnTo>
                <a:lnTo>
                  <a:pt x="2620938" y="838110"/>
                </a:lnTo>
                <a:close/>
                <a:moveTo>
                  <a:pt x="0" y="0"/>
                </a:moveTo>
                <a:lnTo>
                  <a:pt x="12192000" y="0"/>
                </a:lnTo>
                <a:lnTo>
                  <a:pt x="12192000" y="6858000"/>
                </a:lnTo>
                <a:lnTo>
                  <a:pt x="4770001" y="6858000"/>
                </a:lnTo>
                <a:lnTo>
                  <a:pt x="4770001" y="5718251"/>
                </a:lnTo>
                <a:lnTo>
                  <a:pt x="2880000" y="5718251"/>
                </a:lnTo>
                <a:lnTo>
                  <a:pt x="2880000" y="6858000"/>
                </a:lnTo>
                <a:lnTo>
                  <a:pt x="0" y="6858000"/>
                </a:lnTo>
                <a:close/>
              </a:path>
            </a:pathLst>
          </a:custGeom>
          <a:solidFill>
            <a:srgbClr val="F2F2F2"/>
          </a:solidFill>
        </p:spPr>
        <p:txBody>
          <a:bodyPr wrap="square" tIns="360000">
            <a:noAutofit/>
          </a:bodyPr>
          <a:lstStyle>
            <a:lvl1pPr marL="0" indent="0" algn="ctr">
              <a:buFont typeface="Arial" panose="020B0604020202020204" pitchFamily="34" charset="0"/>
              <a:buNone/>
              <a:defRPr>
                <a:solidFill>
                  <a:schemeClr val="tx1"/>
                </a:solidFill>
              </a:defRPr>
            </a:lvl1pPr>
          </a:lstStyle>
          <a:p>
            <a:r>
              <a:rPr lang="nl-NL"/>
              <a:t>Klik op het pictogram als u een afbeelding wilt toevoegen</a:t>
            </a:r>
            <a:endParaRPr lang="nl-NL" dirty="0"/>
          </a:p>
        </p:txBody>
      </p:sp>
      <p:sp>
        <p:nvSpPr>
          <p:cNvPr id="2" name="Title 1">
            <a:extLst>
              <a:ext uri="{FF2B5EF4-FFF2-40B4-BE49-F238E27FC236}">
                <a16:creationId xmlns:a16="http://schemas.microsoft.com/office/drawing/2014/main" id="{614D3380-0A5E-4C3F-896D-8815D4EF854C}"/>
              </a:ext>
            </a:extLst>
          </p:cNvPr>
          <p:cNvSpPr>
            <a:spLocks noGrp="1"/>
          </p:cNvSpPr>
          <p:nvPr>
            <p:ph type="title" hasCustomPrompt="1"/>
          </p:nvPr>
        </p:nvSpPr>
        <p:spPr>
          <a:xfrm>
            <a:off x="824400" y="1688400"/>
            <a:ext cx="3945600" cy="3859200"/>
          </a:xfrm>
          <a:solidFill>
            <a:schemeClr val="bg2"/>
          </a:solidFill>
        </p:spPr>
        <p:txBody>
          <a:bodyPr lIns="288000" tIns="288000" rIns="288000" bIns="288000" anchor="t">
            <a:normAutofit/>
          </a:bodyPr>
          <a:lstStyle>
            <a:lvl1pPr>
              <a:lnSpc>
                <a:spcPct val="100000"/>
              </a:lnSpc>
              <a:defRPr sz="3500">
                <a:solidFill>
                  <a:schemeClr val="tx1"/>
                </a:solidFill>
              </a:defRPr>
            </a:lvl1pPr>
          </a:lstStyle>
          <a:p>
            <a:r>
              <a:rPr lang="en-BE" dirty="0" err="1"/>
              <a:t>Typ</a:t>
            </a:r>
            <a:r>
              <a:rPr lang="en-BE" dirty="0"/>
              <a:t> </a:t>
            </a:r>
            <a:r>
              <a:rPr lang="en-BE" dirty="0" err="1"/>
              <a:t>hier</a:t>
            </a:r>
            <a:r>
              <a:rPr lang="en-BE" dirty="0"/>
              <a:t> </a:t>
            </a:r>
            <a:r>
              <a:rPr lang="en-BE" dirty="0" err="1"/>
              <a:t>een</a:t>
            </a:r>
            <a:r>
              <a:rPr lang="en-BE" dirty="0"/>
              <a:t> quote of statement </a:t>
            </a:r>
            <a:r>
              <a:rPr lang="en-BE" dirty="0" err="1"/>
              <a:t>en</a:t>
            </a:r>
            <a:r>
              <a:rPr lang="en-BE" dirty="0"/>
              <a:t> </a:t>
            </a:r>
            <a:r>
              <a:rPr lang="en-BE" dirty="0" err="1"/>
              <a:t>plaats</a:t>
            </a:r>
            <a:r>
              <a:rPr lang="en-BE" dirty="0"/>
              <a:t> </a:t>
            </a:r>
            <a:r>
              <a:rPr lang="en-BE" dirty="0" err="1"/>
              <a:t>een</a:t>
            </a:r>
            <a:r>
              <a:rPr lang="en-BE" dirty="0"/>
              <a:t> full screen </a:t>
            </a:r>
            <a:r>
              <a:rPr lang="en-BE" dirty="0" err="1"/>
              <a:t>foto</a:t>
            </a:r>
            <a:endParaRPr lang="nl-NL" dirty="0"/>
          </a:p>
        </p:txBody>
      </p:sp>
      <p:sp>
        <p:nvSpPr>
          <p:cNvPr id="3" name="Rectangle 2">
            <a:extLst>
              <a:ext uri="{FF2B5EF4-FFF2-40B4-BE49-F238E27FC236}">
                <a16:creationId xmlns:a16="http://schemas.microsoft.com/office/drawing/2014/main" id="{C190A997-67B6-401F-8C28-5E7EC6691E4D}"/>
              </a:ext>
            </a:extLst>
          </p:cNvPr>
          <p:cNvSpPr>
            <a:spLocks noChangeAspect="1"/>
          </p:cNvSpPr>
          <p:nvPr userDrawn="1"/>
        </p:nvSpPr>
        <p:spPr>
          <a:xfrm>
            <a:off x="2880000" y="5724000"/>
            <a:ext cx="3780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a:extLst>
              <a:ext uri="{FF2B5EF4-FFF2-40B4-BE49-F238E27FC236}">
                <a16:creationId xmlns:a16="http://schemas.microsoft.com/office/drawing/2014/main" id="{5A9765B9-9906-43F6-B3F0-F742A9AEFF3F}"/>
              </a:ext>
            </a:extLst>
          </p:cNvPr>
          <p:cNvSpPr>
            <a:spLocks noChangeAspect="1"/>
          </p:cNvSpPr>
          <p:nvPr userDrawn="1"/>
        </p:nvSpPr>
        <p:spPr>
          <a:xfrm>
            <a:off x="2880000" y="6102000"/>
            <a:ext cx="378000" cy="378000"/>
          </a:xfrm>
          <a:prstGeom prst="rect">
            <a:avLst/>
          </a:prstGeom>
          <a:solidFill>
            <a:srgbClr val="33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5">
            <a:extLst>
              <a:ext uri="{FF2B5EF4-FFF2-40B4-BE49-F238E27FC236}">
                <a16:creationId xmlns:a16="http://schemas.microsoft.com/office/drawing/2014/main" id="{92D60508-1BE2-49C8-B327-0304A3614265}"/>
              </a:ext>
            </a:extLst>
          </p:cNvPr>
          <p:cNvSpPr>
            <a:spLocks noChangeAspect="1"/>
          </p:cNvSpPr>
          <p:nvPr userDrawn="1"/>
        </p:nvSpPr>
        <p:spPr>
          <a:xfrm>
            <a:off x="2880000" y="6480000"/>
            <a:ext cx="3780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13201D1E-D57A-4ECD-94CA-32F063AB9F67}"/>
              </a:ext>
            </a:extLst>
          </p:cNvPr>
          <p:cNvSpPr>
            <a:spLocks noChangeAspect="1"/>
          </p:cNvSpPr>
          <p:nvPr userDrawn="1"/>
        </p:nvSpPr>
        <p:spPr>
          <a:xfrm>
            <a:off x="3258000" y="5724000"/>
            <a:ext cx="378000" cy="378000"/>
          </a:xfrm>
          <a:prstGeom prst="rect">
            <a:avLst/>
          </a:prstGeom>
          <a:solidFill>
            <a:srgbClr val="33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658A1A9B-7034-4320-A033-DDD492EF7BE8}"/>
              </a:ext>
            </a:extLst>
          </p:cNvPr>
          <p:cNvSpPr>
            <a:spLocks noChangeAspect="1"/>
          </p:cNvSpPr>
          <p:nvPr userDrawn="1"/>
        </p:nvSpPr>
        <p:spPr>
          <a:xfrm>
            <a:off x="3258000" y="6102000"/>
            <a:ext cx="3780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tangle 9">
            <a:extLst>
              <a:ext uri="{FF2B5EF4-FFF2-40B4-BE49-F238E27FC236}">
                <a16:creationId xmlns:a16="http://schemas.microsoft.com/office/drawing/2014/main" id="{525FECE7-495F-4A15-B8F8-886F25294D9C}"/>
              </a:ext>
            </a:extLst>
          </p:cNvPr>
          <p:cNvSpPr>
            <a:spLocks noChangeAspect="1"/>
          </p:cNvSpPr>
          <p:nvPr userDrawn="1"/>
        </p:nvSpPr>
        <p:spPr>
          <a:xfrm>
            <a:off x="3258000" y="6480000"/>
            <a:ext cx="378000" cy="378000"/>
          </a:xfrm>
          <a:prstGeom prst="rect">
            <a:avLst/>
          </a:prstGeom>
          <a:solidFill>
            <a:srgbClr val="33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695971F4-B175-46B1-86C0-953B88C32E20}"/>
              </a:ext>
            </a:extLst>
          </p:cNvPr>
          <p:cNvSpPr>
            <a:spLocks noChangeAspect="1"/>
          </p:cNvSpPr>
          <p:nvPr userDrawn="1"/>
        </p:nvSpPr>
        <p:spPr>
          <a:xfrm>
            <a:off x="3636000" y="5724000"/>
            <a:ext cx="3780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11">
            <a:extLst>
              <a:ext uri="{FF2B5EF4-FFF2-40B4-BE49-F238E27FC236}">
                <a16:creationId xmlns:a16="http://schemas.microsoft.com/office/drawing/2014/main" id="{AB98F0A2-45B9-445E-9958-DB993A7AF26A}"/>
              </a:ext>
            </a:extLst>
          </p:cNvPr>
          <p:cNvSpPr>
            <a:spLocks noChangeAspect="1"/>
          </p:cNvSpPr>
          <p:nvPr userDrawn="1"/>
        </p:nvSpPr>
        <p:spPr>
          <a:xfrm>
            <a:off x="3636000" y="6102000"/>
            <a:ext cx="378000" cy="378000"/>
          </a:xfrm>
          <a:prstGeom prst="rect">
            <a:avLst/>
          </a:prstGeom>
          <a:solidFill>
            <a:srgbClr val="33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C28307E0-8B42-4222-90F2-04AE070A37E4}"/>
              </a:ext>
            </a:extLst>
          </p:cNvPr>
          <p:cNvSpPr>
            <a:spLocks noChangeAspect="1"/>
          </p:cNvSpPr>
          <p:nvPr userDrawn="1"/>
        </p:nvSpPr>
        <p:spPr>
          <a:xfrm>
            <a:off x="3636000" y="6480000"/>
            <a:ext cx="3780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13">
            <a:extLst>
              <a:ext uri="{FF2B5EF4-FFF2-40B4-BE49-F238E27FC236}">
                <a16:creationId xmlns:a16="http://schemas.microsoft.com/office/drawing/2014/main" id="{DF340EF5-47FF-4B18-ABEC-E072D03828B6}"/>
              </a:ext>
            </a:extLst>
          </p:cNvPr>
          <p:cNvSpPr>
            <a:spLocks noChangeAspect="1"/>
          </p:cNvSpPr>
          <p:nvPr userDrawn="1"/>
        </p:nvSpPr>
        <p:spPr>
          <a:xfrm>
            <a:off x="4014000" y="5724000"/>
            <a:ext cx="378000" cy="378000"/>
          </a:xfrm>
          <a:prstGeom prst="rect">
            <a:avLst/>
          </a:prstGeom>
          <a:solidFill>
            <a:srgbClr val="33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14">
            <a:extLst>
              <a:ext uri="{FF2B5EF4-FFF2-40B4-BE49-F238E27FC236}">
                <a16:creationId xmlns:a16="http://schemas.microsoft.com/office/drawing/2014/main" id="{EE74C448-8030-41DE-B47A-AC6C271362DF}"/>
              </a:ext>
            </a:extLst>
          </p:cNvPr>
          <p:cNvSpPr>
            <a:spLocks noChangeAspect="1"/>
          </p:cNvSpPr>
          <p:nvPr userDrawn="1"/>
        </p:nvSpPr>
        <p:spPr>
          <a:xfrm>
            <a:off x="4014000" y="6102000"/>
            <a:ext cx="3780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15">
            <a:extLst>
              <a:ext uri="{FF2B5EF4-FFF2-40B4-BE49-F238E27FC236}">
                <a16:creationId xmlns:a16="http://schemas.microsoft.com/office/drawing/2014/main" id="{0932ACEE-935D-4BA6-8F9C-5FFB3EBB8221}"/>
              </a:ext>
            </a:extLst>
          </p:cNvPr>
          <p:cNvSpPr>
            <a:spLocks noChangeAspect="1"/>
          </p:cNvSpPr>
          <p:nvPr userDrawn="1"/>
        </p:nvSpPr>
        <p:spPr>
          <a:xfrm>
            <a:off x="4014000" y="6480000"/>
            <a:ext cx="378000" cy="378000"/>
          </a:xfrm>
          <a:prstGeom prst="rect">
            <a:avLst/>
          </a:prstGeom>
          <a:solidFill>
            <a:srgbClr val="33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40653788-E2C6-4C36-8502-D06EA01390C4}"/>
              </a:ext>
            </a:extLst>
          </p:cNvPr>
          <p:cNvSpPr>
            <a:spLocks noChangeAspect="1"/>
          </p:cNvSpPr>
          <p:nvPr userDrawn="1"/>
        </p:nvSpPr>
        <p:spPr>
          <a:xfrm>
            <a:off x="4392000" y="5724000"/>
            <a:ext cx="3780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tangle 17">
            <a:extLst>
              <a:ext uri="{FF2B5EF4-FFF2-40B4-BE49-F238E27FC236}">
                <a16:creationId xmlns:a16="http://schemas.microsoft.com/office/drawing/2014/main" id="{2D81AFC9-49A8-4EF9-A35E-FD75A113D3A5}"/>
              </a:ext>
            </a:extLst>
          </p:cNvPr>
          <p:cNvSpPr>
            <a:spLocks noChangeAspect="1"/>
          </p:cNvSpPr>
          <p:nvPr userDrawn="1"/>
        </p:nvSpPr>
        <p:spPr>
          <a:xfrm>
            <a:off x="4392000" y="6102000"/>
            <a:ext cx="378000" cy="378000"/>
          </a:xfrm>
          <a:prstGeom prst="rect">
            <a:avLst/>
          </a:prstGeom>
          <a:solidFill>
            <a:srgbClr val="33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18">
            <a:extLst>
              <a:ext uri="{FF2B5EF4-FFF2-40B4-BE49-F238E27FC236}">
                <a16:creationId xmlns:a16="http://schemas.microsoft.com/office/drawing/2014/main" id="{85DC8BC8-8DBD-44D5-8B97-8BA6D2ADB7DC}"/>
              </a:ext>
            </a:extLst>
          </p:cNvPr>
          <p:cNvSpPr>
            <a:spLocks noChangeAspect="1"/>
          </p:cNvSpPr>
          <p:nvPr userDrawn="1"/>
        </p:nvSpPr>
        <p:spPr>
          <a:xfrm>
            <a:off x="4392000" y="6480000"/>
            <a:ext cx="3780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Freeform: Shape 21">
            <a:extLst>
              <a:ext uri="{FF2B5EF4-FFF2-40B4-BE49-F238E27FC236}">
                <a16:creationId xmlns:a16="http://schemas.microsoft.com/office/drawing/2014/main" id="{C0B1C029-F4C5-4D78-834A-173DD05BCE75}"/>
              </a:ext>
            </a:extLst>
          </p:cNvPr>
          <p:cNvSpPr/>
          <p:nvPr/>
        </p:nvSpPr>
        <p:spPr>
          <a:xfrm>
            <a:off x="824403" y="838111"/>
            <a:ext cx="1796538" cy="679636"/>
          </a:xfrm>
          <a:custGeom>
            <a:avLst/>
            <a:gdLst>
              <a:gd name="connsiteX0" fmla="*/ 0 w 1796538"/>
              <a:gd name="connsiteY0" fmla="*/ 0 h 679636"/>
              <a:gd name="connsiteX1" fmla="*/ 1796538 w 1796538"/>
              <a:gd name="connsiteY1" fmla="*/ 0 h 679636"/>
              <a:gd name="connsiteX2" fmla="*/ 1796538 w 1796538"/>
              <a:gd name="connsiteY2" fmla="*/ 679636 h 679636"/>
              <a:gd name="connsiteX3" fmla="*/ 0 w 1796538"/>
              <a:gd name="connsiteY3" fmla="*/ 679636 h 679636"/>
            </a:gdLst>
            <a:ahLst/>
            <a:cxnLst>
              <a:cxn ang="0">
                <a:pos x="connsiteX0" y="connsiteY0"/>
              </a:cxn>
              <a:cxn ang="0">
                <a:pos x="connsiteX1" y="connsiteY1"/>
              </a:cxn>
              <a:cxn ang="0">
                <a:pos x="connsiteX2" y="connsiteY2"/>
              </a:cxn>
              <a:cxn ang="0">
                <a:pos x="connsiteX3" y="connsiteY3"/>
              </a:cxn>
            </a:cxnLst>
            <a:rect l="l" t="t" r="r" b="b"/>
            <a:pathLst>
              <a:path w="1796538" h="679636">
                <a:moveTo>
                  <a:pt x="0" y="0"/>
                </a:moveTo>
                <a:lnTo>
                  <a:pt x="1796538" y="0"/>
                </a:lnTo>
                <a:lnTo>
                  <a:pt x="1796538" y="679636"/>
                </a:lnTo>
                <a:lnTo>
                  <a:pt x="0" y="679636"/>
                </a:lnTo>
                <a:close/>
              </a:path>
            </a:pathLst>
          </a:custGeom>
          <a:solidFill>
            <a:schemeClr val="accent4"/>
          </a:solidFill>
          <a:ln w="12700" cap="flat">
            <a:noFill/>
            <a:prstDash val="solid"/>
            <a:miter/>
          </a:ln>
        </p:spPr>
        <p:txBody>
          <a:bodyPr rtlCol="0" anchor="ctr"/>
          <a:lstStyle/>
          <a:p>
            <a:endParaRPr lang="nl-NL"/>
          </a:p>
        </p:txBody>
      </p:sp>
      <p:sp>
        <p:nvSpPr>
          <p:cNvPr id="23" name="Freeform: Shape 22">
            <a:extLst>
              <a:ext uri="{FF2B5EF4-FFF2-40B4-BE49-F238E27FC236}">
                <a16:creationId xmlns:a16="http://schemas.microsoft.com/office/drawing/2014/main" id="{18EED7E3-54BF-4B56-AECD-C608527355EF}"/>
              </a:ext>
            </a:extLst>
          </p:cNvPr>
          <p:cNvSpPr/>
          <p:nvPr/>
        </p:nvSpPr>
        <p:spPr>
          <a:xfrm>
            <a:off x="824400" y="838112"/>
            <a:ext cx="1796538" cy="679636"/>
          </a:xfrm>
          <a:custGeom>
            <a:avLst/>
            <a:gdLst>
              <a:gd name="connsiteX0" fmla="*/ 224231 w 1796538"/>
              <a:gd name="connsiteY0" fmla="*/ 0 h 679636"/>
              <a:gd name="connsiteX1" fmla="*/ 4 w 1796538"/>
              <a:gd name="connsiteY1" fmla="*/ 224227 h 679636"/>
              <a:gd name="connsiteX2" fmla="*/ 4 w 1796538"/>
              <a:gd name="connsiteY2" fmla="*/ 0 h 679636"/>
              <a:gd name="connsiteX3" fmla="*/ 477279 w 1796538"/>
              <a:gd name="connsiteY3" fmla="*/ 0 h 679636"/>
              <a:gd name="connsiteX4" fmla="*/ 0 w 1796538"/>
              <a:gd name="connsiteY4" fmla="*/ 477279 h 679636"/>
              <a:gd name="connsiteX5" fmla="*/ 0 w 1796538"/>
              <a:gd name="connsiteY5" fmla="*/ 679636 h 679636"/>
              <a:gd name="connsiteX6" fmla="*/ 50682 w 1796538"/>
              <a:gd name="connsiteY6" fmla="*/ 679636 h 679636"/>
              <a:gd name="connsiteX7" fmla="*/ 730318 w 1796538"/>
              <a:gd name="connsiteY7" fmla="*/ 0 h 679636"/>
              <a:gd name="connsiteX8" fmla="*/ 983370 w 1796538"/>
              <a:gd name="connsiteY8" fmla="*/ 0 h 679636"/>
              <a:gd name="connsiteX9" fmla="*/ 303733 w 1796538"/>
              <a:gd name="connsiteY9" fmla="*/ 679636 h 679636"/>
              <a:gd name="connsiteX10" fmla="*/ 556773 w 1796538"/>
              <a:gd name="connsiteY10" fmla="*/ 679636 h 679636"/>
              <a:gd name="connsiteX11" fmla="*/ 1236409 w 1796538"/>
              <a:gd name="connsiteY11" fmla="*/ 0 h 679636"/>
              <a:gd name="connsiteX12" fmla="*/ 1489448 w 1796538"/>
              <a:gd name="connsiteY12" fmla="*/ 0 h 679636"/>
              <a:gd name="connsiteX13" fmla="*/ 809817 w 1796538"/>
              <a:gd name="connsiteY13" fmla="*/ 679636 h 679636"/>
              <a:gd name="connsiteX14" fmla="*/ 1062869 w 1796538"/>
              <a:gd name="connsiteY14" fmla="*/ 679636 h 679636"/>
              <a:gd name="connsiteX15" fmla="*/ 1742500 w 1796538"/>
              <a:gd name="connsiteY15" fmla="*/ 0 h 679636"/>
              <a:gd name="connsiteX16" fmla="*/ 1315890 w 1796538"/>
              <a:gd name="connsiteY16" fmla="*/ 679635 h 679636"/>
              <a:gd name="connsiteX17" fmla="*/ 1568929 w 1796538"/>
              <a:gd name="connsiteY17" fmla="*/ 679635 h 679636"/>
              <a:gd name="connsiteX18" fmla="*/ 1796538 w 1796538"/>
              <a:gd name="connsiteY18" fmla="*/ 452026 h 679636"/>
              <a:gd name="connsiteX19" fmla="*/ 1796538 w 1796538"/>
              <a:gd name="connsiteY19" fmla="*/ 198987 h 67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96538" h="679636">
                <a:moveTo>
                  <a:pt x="224231" y="0"/>
                </a:moveTo>
                <a:lnTo>
                  <a:pt x="4" y="224227"/>
                </a:lnTo>
                <a:lnTo>
                  <a:pt x="4" y="0"/>
                </a:lnTo>
                <a:close/>
                <a:moveTo>
                  <a:pt x="477279" y="0"/>
                </a:moveTo>
                <a:lnTo>
                  <a:pt x="0" y="477279"/>
                </a:lnTo>
                <a:lnTo>
                  <a:pt x="0" y="679636"/>
                </a:lnTo>
                <a:lnTo>
                  <a:pt x="50682" y="679636"/>
                </a:lnTo>
                <a:lnTo>
                  <a:pt x="730318" y="0"/>
                </a:lnTo>
                <a:close/>
                <a:moveTo>
                  <a:pt x="983370" y="0"/>
                </a:moveTo>
                <a:lnTo>
                  <a:pt x="303733" y="679636"/>
                </a:lnTo>
                <a:lnTo>
                  <a:pt x="556773" y="679636"/>
                </a:lnTo>
                <a:lnTo>
                  <a:pt x="1236409" y="0"/>
                </a:lnTo>
                <a:close/>
                <a:moveTo>
                  <a:pt x="1489448" y="0"/>
                </a:moveTo>
                <a:lnTo>
                  <a:pt x="809817" y="679636"/>
                </a:lnTo>
                <a:lnTo>
                  <a:pt x="1062869" y="679636"/>
                </a:lnTo>
                <a:lnTo>
                  <a:pt x="1742500" y="0"/>
                </a:lnTo>
                <a:close/>
                <a:moveTo>
                  <a:pt x="1315890" y="679635"/>
                </a:moveTo>
                <a:lnTo>
                  <a:pt x="1568929" y="679635"/>
                </a:lnTo>
                <a:lnTo>
                  <a:pt x="1796538" y="452026"/>
                </a:lnTo>
                <a:lnTo>
                  <a:pt x="1796538" y="198987"/>
                </a:lnTo>
                <a:close/>
              </a:path>
            </a:pathLst>
          </a:custGeom>
          <a:solidFill>
            <a:srgbClr val="E5007D"/>
          </a:solidFill>
          <a:ln w="12700" cap="flat">
            <a:noFill/>
            <a:prstDash val="solid"/>
            <a:miter/>
          </a:ln>
        </p:spPr>
        <p:txBody>
          <a:bodyPr rtlCol="0" anchor="ctr"/>
          <a:lstStyle/>
          <a:p>
            <a:endParaRPr lang="nl-NL"/>
          </a:p>
        </p:txBody>
      </p:sp>
    </p:spTree>
    <p:extLst>
      <p:ext uri="{BB962C8B-B14F-4D97-AF65-F5344CB8AC3E}">
        <p14:creationId xmlns:p14="http://schemas.microsoft.com/office/powerpoint/2010/main" val="1298624169"/>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94004-2ACA-49EF-BFD5-623B34CCBDDA}"/>
              </a:ext>
            </a:extLst>
          </p:cNvPr>
          <p:cNvSpPr>
            <a:spLocks noGrp="1"/>
          </p:cNvSpPr>
          <p:nvPr>
            <p:ph type="title"/>
          </p:nvPr>
        </p:nvSpPr>
        <p:spPr/>
        <p:txBody>
          <a:bodyPr/>
          <a:lstStyle/>
          <a:p>
            <a:r>
              <a:rPr lang="nl-NL"/>
              <a:t>Klik om stijl te bewerken</a:t>
            </a:r>
          </a:p>
        </p:txBody>
      </p:sp>
      <p:sp>
        <p:nvSpPr>
          <p:cNvPr id="3" name="Date Placeholder 2">
            <a:extLst>
              <a:ext uri="{FF2B5EF4-FFF2-40B4-BE49-F238E27FC236}">
                <a16:creationId xmlns:a16="http://schemas.microsoft.com/office/drawing/2014/main" id="{8AF4410A-73E6-4BAB-BFC1-144E5826C844}"/>
              </a:ext>
            </a:extLst>
          </p:cNvPr>
          <p:cNvSpPr>
            <a:spLocks noGrp="1"/>
          </p:cNvSpPr>
          <p:nvPr>
            <p:ph type="dt" sz="half" idx="10"/>
          </p:nvPr>
        </p:nvSpPr>
        <p:spPr/>
        <p:txBody>
          <a:bodyPr/>
          <a:lstStyle/>
          <a:p>
            <a:fld id="{94F923BD-FCB1-4978-B7E6-2BD7151D1A29}" type="datetimeFigureOut">
              <a:rPr lang="nl-NL" smtClean="0"/>
              <a:t>30-5-2023</a:t>
            </a:fld>
            <a:endParaRPr lang="nl-NL"/>
          </a:p>
        </p:txBody>
      </p:sp>
      <p:sp>
        <p:nvSpPr>
          <p:cNvPr id="4" name="Footer Placeholder 3">
            <a:extLst>
              <a:ext uri="{FF2B5EF4-FFF2-40B4-BE49-F238E27FC236}">
                <a16:creationId xmlns:a16="http://schemas.microsoft.com/office/drawing/2014/main" id="{D3076444-34B5-43DA-A29A-B45F542DC20A}"/>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75B46F2-B79F-49A2-832F-54FE98EA9594}"/>
              </a:ext>
            </a:extLst>
          </p:cNvPr>
          <p:cNvSpPr>
            <a:spLocks noGrp="1"/>
          </p:cNvSpPr>
          <p:nvPr>
            <p:ph type="sldNum" sz="quarter" idx="12"/>
          </p:nvPr>
        </p:nvSpPr>
        <p:spPr/>
        <p:txBody>
          <a:bodyPr/>
          <a:lstStyle/>
          <a:p>
            <a:fld id="{227CBE13-5F7D-4C81-B6F3-47A564B19971}" type="slidenum">
              <a:rPr lang="nl-NL" smtClean="0"/>
              <a:t>‹nr.›</a:t>
            </a:fld>
            <a:endParaRPr lang="nl-NL"/>
          </a:p>
        </p:txBody>
      </p:sp>
    </p:spTree>
    <p:extLst>
      <p:ext uri="{BB962C8B-B14F-4D97-AF65-F5344CB8AC3E}">
        <p14:creationId xmlns:p14="http://schemas.microsoft.com/office/powerpoint/2010/main" val="2165188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45CA5F-A87F-4B8D-8BDE-BB33612ED628}"/>
              </a:ext>
            </a:extLst>
          </p:cNvPr>
          <p:cNvSpPr>
            <a:spLocks noGrp="1"/>
          </p:cNvSpPr>
          <p:nvPr>
            <p:ph type="dt" sz="half" idx="10"/>
          </p:nvPr>
        </p:nvSpPr>
        <p:spPr/>
        <p:txBody>
          <a:bodyPr/>
          <a:lstStyle/>
          <a:p>
            <a:fld id="{94F923BD-FCB1-4978-B7E6-2BD7151D1A29}" type="datetimeFigureOut">
              <a:rPr lang="nl-NL" smtClean="0"/>
              <a:t>30-5-2023</a:t>
            </a:fld>
            <a:endParaRPr lang="nl-NL"/>
          </a:p>
        </p:txBody>
      </p:sp>
      <p:sp>
        <p:nvSpPr>
          <p:cNvPr id="3" name="Footer Placeholder 2">
            <a:extLst>
              <a:ext uri="{FF2B5EF4-FFF2-40B4-BE49-F238E27FC236}">
                <a16:creationId xmlns:a16="http://schemas.microsoft.com/office/drawing/2014/main" id="{D9ACA0BB-4682-4108-9801-D531ABE5D1DC}"/>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D0F1984F-229B-461F-89FB-4FFC75EE64CA}"/>
              </a:ext>
            </a:extLst>
          </p:cNvPr>
          <p:cNvSpPr>
            <a:spLocks noGrp="1"/>
          </p:cNvSpPr>
          <p:nvPr>
            <p:ph type="sldNum" sz="quarter" idx="12"/>
          </p:nvPr>
        </p:nvSpPr>
        <p:spPr/>
        <p:txBody>
          <a:bodyPr/>
          <a:lstStyle/>
          <a:p>
            <a:fld id="{227CBE13-5F7D-4C81-B6F3-47A564B19971}" type="slidenum">
              <a:rPr lang="nl-NL" smtClean="0"/>
              <a:t>‹nr.›</a:t>
            </a:fld>
            <a:endParaRPr lang="nl-NL"/>
          </a:p>
        </p:txBody>
      </p:sp>
    </p:spTree>
    <p:extLst>
      <p:ext uri="{BB962C8B-B14F-4D97-AF65-F5344CB8AC3E}">
        <p14:creationId xmlns:p14="http://schemas.microsoft.com/office/powerpoint/2010/main" val="3101651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otdi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EC0C-E412-43B3-A2B3-1C58DE8FF222}"/>
              </a:ext>
            </a:extLst>
          </p:cNvPr>
          <p:cNvSpPr>
            <a:spLocks noGrp="1"/>
          </p:cNvSpPr>
          <p:nvPr>
            <p:ph type="ctrTitle" hasCustomPrompt="1"/>
          </p:nvPr>
        </p:nvSpPr>
        <p:spPr>
          <a:xfrm>
            <a:off x="824401" y="3962400"/>
            <a:ext cx="4481024" cy="591270"/>
          </a:xfrm>
        </p:spPr>
        <p:txBody>
          <a:bodyPr anchor="t" anchorCtr="0">
            <a:noAutofit/>
          </a:bodyPr>
          <a:lstStyle>
            <a:lvl1pPr algn="l">
              <a:defRPr sz="3500"/>
            </a:lvl1pPr>
          </a:lstStyle>
          <a:p>
            <a:r>
              <a:rPr lang="nl-BE" dirty="0"/>
              <a:t>Bedankt!</a:t>
            </a:r>
            <a:endParaRPr lang="nl-NL" dirty="0"/>
          </a:p>
        </p:txBody>
      </p:sp>
      <p:sp>
        <p:nvSpPr>
          <p:cNvPr id="3" name="Subtitle 2">
            <a:extLst>
              <a:ext uri="{FF2B5EF4-FFF2-40B4-BE49-F238E27FC236}">
                <a16:creationId xmlns:a16="http://schemas.microsoft.com/office/drawing/2014/main" id="{7E579AE5-55B7-4CAE-A5E7-5ABE01149032}"/>
              </a:ext>
            </a:extLst>
          </p:cNvPr>
          <p:cNvSpPr>
            <a:spLocks noGrp="1"/>
          </p:cNvSpPr>
          <p:nvPr>
            <p:ph type="subTitle" idx="1" hasCustomPrompt="1"/>
          </p:nvPr>
        </p:nvSpPr>
        <p:spPr>
          <a:xfrm>
            <a:off x="824400" y="4553670"/>
            <a:ext cx="4481024" cy="1655762"/>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BE" dirty="0"/>
              <a:t>Contactgegevens</a:t>
            </a:r>
            <a:endParaRPr lang="nl-NL" dirty="0"/>
          </a:p>
        </p:txBody>
      </p:sp>
      <p:pic>
        <p:nvPicPr>
          <p:cNvPr id="10" name="Graphic 9">
            <a:extLst>
              <a:ext uri="{FF2B5EF4-FFF2-40B4-BE49-F238E27FC236}">
                <a16:creationId xmlns:a16="http://schemas.microsoft.com/office/drawing/2014/main" id="{EE3957B0-E529-48BA-B47D-42E2E988DB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38000" y="4987038"/>
            <a:ext cx="1029600" cy="1222394"/>
          </a:xfrm>
          <a:prstGeom prst="rect">
            <a:avLst/>
          </a:prstGeom>
        </p:spPr>
      </p:pic>
      <p:pic>
        <p:nvPicPr>
          <p:cNvPr id="5" name="Afbeelding 4">
            <a:extLst>
              <a:ext uri="{FF2B5EF4-FFF2-40B4-BE49-F238E27FC236}">
                <a16:creationId xmlns:a16="http://schemas.microsoft.com/office/drawing/2014/main" id="{271AF4D6-5478-4AF7-A877-E55DC05DEAA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4951"/>
          <a:stretch/>
        </p:blipFill>
        <p:spPr>
          <a:xfrm>
            <a:off x="0" y="0"/>
            <a:ext cx="12192000" cy="2089727"/>
          </a:xfrm>
          <a:prstGeom prst="rect">
            <a:avLst/>
          </a:prstGeom>
        </p:spPr>
      </p:pic>
    </p:spTree>
    <p:extLst>
      <p:ext uri="{BB962C8B-B14F-4D97-AF65-F5344CB8AC3E}">
        <p14:creationId xmlns:p14="http://schemas.microsoft.com/office/powerpoint/2010/main" val="634165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A6A25-1472-4F3F-8581-14C3EE103F3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D7DE4F5-525C-46FE-8FBA-0785CF835B8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1630EA6-8991-4DCE-993B-E2F5DBFD20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7F37AD-82C8-41A4-B3AF-0EC1AFE56039}" type="datetimeFigureOut">
              <a:rPr kumimoji="0" lang="nl-BE" sz="1000" b="0" i="0" u="none" strike="noStrike" kern="1200" cap="none" spc="0" normalizeH="0" baseline="0" noProof="0" smtClean="0">
                <a:ln>
                  <a:noFill/>
                </a:ln>
                <a:solidFill>
                  <a:srgbClr val="000000"/>
                </a:solidFill>
                <a:effectLst/>
                <a:uLnTx/>
                <a:uFillTx/>
                <a:latin typeface="Strawfor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30/05/2023</a:t>
            </a:fld>
            <a:endParaRPr kumimoji="0" lang="nl-BE" sz="1000" b="0" i="0" u="none" strike="noStrike" kern="1200" cap="none" spc="0" normalizeH="0" baseline="0" noProof="0">
              <a:ln>
                <a:noFill/>
              </a:ln>
              <a:solidFill>
                <a:srgbClr val="000000"/>
              </a:solidFill>
              <a:effectLst/>
              <a:uLnTx/>
              <a:uFillTx/>
              <a:latin typeface="Strawford"/>
              <a:ea typeface="+mn-ea"/>
              <a:cs typeface="+mn-cs"/>
            </a:endParaRPr>
          </a:p>
        </p:txBody>
      </p:sp>
      <p:sp>
        <p:nvSpPr>
          <p:cNvPr id="5" name="Tijdelijke aanduiding voor voettekst 4">
            <a:extLst>
              <a:ext uri="{FF2B5EF4-FFF2-40B4-BE49-F238E27FC236}">
                <a16:creationId xmlns:a16="http://schemas.microsoft.com/office/drawing/2014/main" id="{293C0758-3AA0-44B1-8B62-71FAE2300A2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000" b="0" i="0" u="none" strike="noStrike" kern="1200" cap="none" spc="0" normalizeH="0" baseline="0" noProof="0">
              <a:ln>
                <a:noFill/>
              </a:ln>
              <a:solidFill>
                <a:srgbClr val="000000"/>
              </a:solidFill>
              <a:effectLst/>
              <a:uLnTx/>
              <a:uFillTx/>
              <a:latin typeface="Strawford"/>
              <a:ea typeface="+mn-ea"/>
              <a:cs typeface="+mn-cs"/>
            </a:endParaRPr>
          </a:p>
        </p:txBody>
      </p:sp>
      <p:sp>
        <p:nvSpPr>
          <p:cNvPr id="6" name="Tijdelijke aanduiding voor dianummer 5">
            <a:extLst>
              <a:ext uri="{FF2B5EF4-FFF2-40B4-BE49-F238E27FC236}">
                <a16:creationId xmlns:a16="http://schemas.microsoft.com/office/drawing/2014/main" id="{EB4F04A4-0E2C-477D-993D-BAD879C86A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96EEA-BDD5-48C9-A063-FACA361CE089}" type="slidenum">
              <a:rPr kumimoji="0" lang="nl-BE" sz="1000" b="1" i="0" u="none" strike="noStrike" kern="1200" cap="none" spc="0" normalizeH="0" baseline="0" noProof="0" smtClean="0">
                <a:ln>
                  <a:noFill/>
                </a:ln>
                <a:solidFill>
                  <a:srgbClr val="000000"/>
                </a:solidFill>
                <a:effectLst/>
                <a:uLnTx/>
                <a:uFillTx/>
                <a:latin typeface="Strawfor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BE" sz="1000" b="1" i="0" u="none" strike="noStrike" kern="1200" cap="none" spc="0" normalizeH="0" baseline="0" noProof="0">
              <a:ln>
                <a:noFill/>
              </a:ln>
              <a:solidFill>
                <a:srgbClr val="000000"/>
              </a:solidFill>
              <a:effectLst/>
              <a:uLnTx/>
              <a:uFillTx/>
              <a:latin typeface="Strawford"/>
              <a:ea typeface="+mn-ea"/>
              <a:cs typeface="+mn-cs"/>
            </a:endParaRPr>
          </a:p>
        </p:txBody>
      </p:sp>
    </p:spTree>
    <p:extLst>
      <p:ext uri="{BB962C8B-B14F-4D97-AF65-F5344CB8AC3E}">
        <p14:creationId xmlns:p14="http://schemas.microsoft.com/office/powerpoint/2010/main" val="3252510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lotdi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EC0C-E412-43B3-A2B3-1C58DE8FF222}"/>
              </a:ext>
            </a:extLst>
          </p:cNvPr>
          <p:cNvSpPr>
            <a:spLocks noGrp="1"/>
          </p:cNvSpPr>
          <p:nvPr>
            <p:ph type="ctrTitle" hasCustomPrompt="1"/>
          </p:nvPr>
        </p:nvSpPr>
        <p:spPr>
          <a:xfrm>
            <a:off x="824401" y="3962400"/>
            <a:ext cx="4481024" cy="591270"/>
          </a:xfrm>
        </p:spPr>
        <p:txBody>
          <a:bodyPr anchor="t" anchorCtr="0">
            <a:noAutofit/>
          </a:bodyPr>
          <a:lstStyle>
            <a:lvl1pPr algn="l">
              <a:defRPr sz="3500"/>
            </a:lvl1pPr>
          </a:lstStyle>
          <a:p>
            <a:r>
              <a:rPr lang="nl-BE" dirty="0"/>
              <a:t>Bedankt!</a:t>
            </a:r>
            <a:endParaRPr lang="nl-NL" dirty="0"/>
          </a:p>
        </p:txBody>
      </p:sp>
      <p:sp>
        <p:nvSpPr>
          <p:cNvPr id="3" name="Subtitle 2">
            <a:extLst>
              <a:ext uri="{FF2B5EF4-FFF2-40B4-BE49-F238E27FC236}">
                <a16:creationId xmlns:a16="http://schemas.microsoft.com/office/drawing/2014/main" id="{7E579AE5-55B7-4CAE-A5E7-5ABE01149032}"/>
              </a:ext>
            </a:extLst>
          </p:cNvPr>
          <p:cNvSpPr>
            <a:spLocks noGrp="1"/>
          </p:cNvSpPr>
          <p:nvPr>
            <p:ph type="subTitle" idx="1" hasCustomPrompt="1"/>
          </p:nvPr>
        </p:nvSpPr>
        <p:spPr>
          <a:xfrm>
            <a:off x="824400" y="4553670"/>
            <a:ext cx="4481024" cy="1655762"/>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BE" dirty="0"/>
              <a:t>Contactgegevens</a:t>
            </a:r>
            <a:endParaRPr lang="nl-NL" dirty="0"/>
          </a:p>
        </p:txBody>
      </p:sp>
      <p:pic>
        <p:nvPicPr>
          <p:cNvPr id="10" name="Graphic 9">
            <a:extLst>
              <a:ext uri="{FF2B5EF4-FFF2-40B4-BE49-F238E27FC236}">
                <a16:creationId xmlns:a16="http://schemas.microsoft.com/office/drawing/2014/main" id="{EE3957B0-E529-48BA-B47D-42E2E988DB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38000" y="4987038"/>
            <a:ext cx="1029600" cy="1222394"/>
          </a:xfrm>
          <a:prstGeom prst="rect">
            <a:avLst/>
          </a:prstGeom>
        </p:spPr>
      </p:pic>
      <p:pic>
        <p:nvPicPr>
          <p:cNvPr id="6" name="Afbeelding 5">
            <a:extLst>
              <a:ext uri="{FF2B5EF4-FFF2-40B4-BE49-F238E27FC236}">
                <a16:creationId xmlns:a16="http://schemas.microsoft.com/office/drawing/2014/main" id="{C0FCD74E-A8EE-4620-88BC-29829538334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0000"/>
          <a:stretch/>
        </p:blipFill>
        <p:spPr>
          <a:xfrm>
            <a:off x="762" y="1"/>
            <a:ext cx="12191238" cy="3429000"/>
          </a:xfrm>
          <a:prstGeom prst="rect">
            <a:avLst/>
          </a:prstGeom>
        </p:spPr>
      </p:pic>
    </p:spTree>
    <p:extLst>
      <p:ext uri="{BB962C8B-B14F-4D97-AF65-F5344CB8AC3E}">
        <p14:creationId xmlns:p14="http://schemas.microsoft.com/office/powerpoint/2010/main" val="1148181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Hoofdstuk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35334-F6CD-4A9C-9AB8-93FA93BBF6A8}"/>
              </a:ext>
            </a:extLst>
          </p:cNvPr>
          <p:cNvSpPr>
            <a:spLocks noGrp="1"/>
          </p:cNvSpPr>
          <p:nvPr>
            <p:ph type="title" hasCustomPrompt="1"/>
          </p:nvPr>
        </p:nvSpPr>
        <p:spPr>
          <a:xfrm>
            <a:off x="824400" y="824400"/>
            <a:ext cx="10544400" cy="1317600"/>
          </a:xfrm>
        </p:spPr>
        <p:txBody>
          <a:bodyPr anchor="t" anchorCtr="0">
            <a:noAutofit/>
          </a:bodyPr>
          <a:lstStyle>
            <a:lvl1pPr>
              <a:lnSpc>
                <a:spcPct val="84000"/>
              </a:lnSpc>
              <a:defRPr sz="6000">
                <a:solidFill>
                  <a:schemeClr val="tx2"/>
                </a:solidFill>
              </a:defRPr>
            </a:lvl1pPr>
          </a:lstStyle>
          <a:p>
            <a:r>
              <a:rPr lang="en-BE" dirty="0" err="1"/>
              <a:t>titel</a:t>
            </a:r>
            <a:r>
              <a:rPr lang="en-BE" dirty="0"/>
              <a:t> van het </a:t>
            </a:r>
            <a:r>
              <a:rPr lang="en-BE" dirty="0" err="1"/>
              <a:t>hoofdstuk</a:t>
            </a:r>
            <a:r>
              <a:rPr lang="en-BE" dirty="0"/>
              <a:t> over maximum 2 </a:t>
            </a:r>
            <a:r>
              <a:rPr lang="en-BE" dirty="0" err="1"/>
              <a:t>lijnen</a:t>
            </a:r>
            <a:endParaRPr lang="nl-NL" dirty="0"/>
          </a:p>
        </p:txBody>
      </p:sp>
      <p:sp>
        <p:nvSpPr>
          <p:cNvPr id="3" name="Text Placeholder 2">
            <a:extLst>
              <a:ext uri="{FF2B5EF4-FFF2-40B4-BE49-F238E27FC236}">
                <a16:creationId xmlns:a16="http://schemas.microsoft.com/office/drawing/2014/main" id="{1F539D73-1664-4ACD-8035-0AFD4EC6DED2}"/>
              </a:ext>
            </a:extLst>
          </p:cNvPr>
          <p:cNvSpPr>
            <a:spLocks noGrp="1"/>
          </p:cNvSpPr>
          <p:nvPr>
            <p:ph type="body" idx="1" hasCustomPrompt="1"/>
          </p:nvPr>
        </p:nvSpPr>
        <p:spPr>
          <a:xfrm>
            <a:off x="824400" y="2516400"/>
            <a:ext cx="10544400" cy="598275"/>
          </a:xfrm>
        </p:spPr>
        <p:txBody>
          <a:bodyPr>
            <a:normAutofit/>
          </a:bodyPr>
          <a:lstStyle>
            <a:lvl1pPr marL="0" indent="0">
              <a:buNone/>
              <a:defRPr sz="35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BE" dirty="0" err="1"/>
              <a:t>ondertitel</a:t>
            </a:r>
            <a:r>
              <a:rPr lang="en-BE" dirty="0"/>
              <a:t> </a:t>
            </a:r>
            <a:r>
              <a:rPr lang="en-BE" dirty="0" err="1"/>
              <a:t>bij</a:t>
            </a:r>
            <a:r>
              <a:rPr lang="en-BE" dirty="0"/>
              <a:t> </a:t>
            </a:r>
            <a:r>
              <a:rPr lang="en-BE" dirty="0" err="1"/>
              <a:t>dit</a:t>
            </a:r>
            <a:r>
              <a:rPr lang="en-BE" dirty="0"/>
              <a:t> </a:t>
            </a:r>
            <a:r>
              <a:rPr lang="en-BE" dirty="0" err="1"/>
              <a:t>hoofdstuk</a:t>
            </a:r>
            <a:endParaRPr lang="en-US" dirty="0"/>
          </a:p>
        </p:txBody>
      </p:sp>
      <p:sp>
        <p:nvSpPr>
          <p:cNvPr id="7" name="Rectangle 6">
            <a:extLst>
              <a:ext uri="{FF2B5EF4-FFF2-40B4-BE49-F238E27FC236}">
                <a16:creationId xmlns:a16="http://schemas.microsoft.com/office/drawing/2014/main" id="{6728B97A-C2A8-4CA2-91E6-DD0CA1FCC661}"/>
              </a:ext>
            </a:extLst>
          </p:cNvPr>
          <p:cNvSpPr/>
          <p:nvPr userDrawn="1"/>
        </p:nvSpPr>
        <p:spPr>
          <a:xfrm>
            <a:off x="0" y="3441600"/>
            <a:ext cx="1317600" cy="341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08A614AE-6399-4B07-B392-CE956EE9FDD3}"/>
              </a:ext>
            </a:extLst>
          </p:cNvPr>
          <p:cNvSpPr/>
          <p:nvPr userDrawn="1"/>
        </p:nvSpPr>
        <p:spPr>
          <a:xfrm>
            <a:off x="2718600" y="3441600"/>
            <a:ext cx="1317600" cy="341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8">
            <a:extLst>
              <a:ext uri="{FF2B5EF4-FFF2-40B4-BE49-F238E27FC236}">
                <a16:creationId xmlns:a16="http://schemas.microsoft.com/office/drawing/2014/main" id="{5DA266FA-1C84-42BC-8312-3FBD01748527}"/>
              </a:ext>
            </a:extLst>
          </p:cNvPr>
          <p:cNvSpPr/>
          <p:nvPr userDrawn="1"/>
        </p:nvSpPr>
        <p:spPr>
          <a:xfrm>
            <a:off x="5437200" y="3441600"/>
            <a:ext cx="1317600" cy="341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tangle 9">
            <a:extLst>
              <a:ext uri="{FF2B5EF4-FFF2-40B4-BE49-F238E27FC236}">
                <a16:creationId xmlns:a16="http://schemas.microsoft.com/office/drawing/2014/main" id="{F779302E-7A3A-4C6D-8C30-3E3F333C5D21}"/>
              </a:ext>
            </a:extLst>
          </p:cNvPr>
          <p:cNvSpPr/>
          <p:nvPr userDrawn="1"/>
        </p:nvSpPr>
        <p:spPr>
          <a:xfrm>
            <a:off x="8155800" y="3441600"/>
            <a:ext cx="1317600" cy="341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2635C0BE-1618-424C-B8F6-512A974D4D74}"/>
              </a:ext>
            </a:extLst>
          </p:cNvPr>
          <p:cNvSpPr/>
          <p:nvPr userDrawn="1"/>
        </p:nvSpPr>
        <p:spPr>
          <a:xfrm>
            <a:off x="10874400" y="3441600"/>
            <a:ext cx="1317600" cy="341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4517800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Hoofdstuk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35334-F6CD-4A9C-9AB8-93FA93BBF6A8}"/>
              </a:ext>
            </a:extLst>
          </p:cNvPr>
          <p:cNvSpPr>
            <a:spLocks noGrp="1"/>
          </p:cNvSpPr>
          <p:nvPr>
            <p:ph type="title" hasCustomPrompt="1"/>
          </p:nvPr>
        </p:nvSpPr>
        <p:spPr>
          <a:xfrm>
            <a:off x="824400" y="824400"/>
            <a:ext cx="10544400" cy="1317600"/>
          </a:xfrm>
        </p:spPr>
        <p:txBody>
          <a:bodyPr anchor="t" anchorCtr="0">
            <a:noAutofit/>
          </a:bodyPr>
          <a:lstStyle>
            <a:lvl1pPr>
              <a:lnSpc>
                <a:spcPct val="84000"/>
              </a:lnSpc>
              <a:defRPr sz="6000">
                <a:solidFill>
                  <a:schemeClr val="tx2"/>
                </a:solidFill>
              </a:defRPr>
            </a:lvl1pPr>
          </a:lstStyle>
          <a:p>
            <a:r>
              <a:rPr lang="en-BE" dirty="0" err="1"/>
              <a:t>titel</a:t>
            </a:r>
            <a:r>
              <a:rPr lang="en-BE" dirty="0"/>
              <a:t> van het </a:t>
            </a:r>
            <a:r>
              <a:rPr lang="en-BE" dirty="0" err="1"/>
              <a:t>hoofdstuk</a:t>
            </a:r>
            <a:r>
              <a:rPr lang="en-BE" dirty="0"/>
              <a:t> over maximum 2 </a:t>
            </a:r>
            <a:r>
              <a:rPr lang="en-BE" dirty="0" err="1"/>
              <a:t>lijnen</a:t>
            </a:r>
            <a:endParaRPr lang="nl-NL" dirty="0"/>
          </a:p>
        </p:txBody>
      </p:sp>
      <p:sp>
        <p:nvSpPr>
          <p:cNvPr id="3" name="Text Placeholder 2">
            <a:extLst>
              <a:ext uri="{FF2B5EF4-FFF2-40B4-BE49-F238E27FC236}">
                <a16:creationId xmlns:a16="http://schemas.microsoft.com/office/drawing/2014/main" id="{1F539D73-1664-4ACD-8035-0AFD4EC6DED2}"/>
              </a:ext>
            </a:extLst>
          </p:cNvPr>
          <p:cNvSpPr>
            <a:spLocks noGrp="1"/>
          </p:cNvSpPr>
          <p:nvPr>
            <p:ph type="body" idx="1" hasCustomPrompt="1"/>
          </p:nvPr>
        </p:nvSpPr>
        <p:spPr>
          <a:xfrm>
            <a:off x="824400" y="2516400"/>
            <a:ext cx="10544400" cy="598275"/>
          </a:xfrm>
        </p:spPr>
        <p:txBody>
          <a:bodyPr>
            <a:normAutofit/>
          </a:bodyPr>
          <a:lstStyle>
            <a:lvl1pPr marL="0" indent="0">
              <a:buNone/>
              <a:defRPr sz="35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BE" dirty="0" err="1"/>
              <a:t>ondertitel</a:t>
            </a:r>
            <a:r>
              <a:rPr lang="en-BE" dirty="0"/>
              <a:t> </a:t>
            </a:r>
            <a:r>
              <a:rPr lang="en-BE" dirty="0" err="1"/>
              <a:t>bij</a:t>
            </a:r>
            <a:r>
              <a:rPr lang="en-BE" dirty="0"/>
              <a:t> </a:t>
            </a:r>
            <a:r>
              <a:rPr lang="en-BE" dirty="0" err="1"/>
              <a:t>dit</a:t>
            </a:r>
            <a:r>
              <a:rPr lang="en-BE" dirty="0"/>
              <a:t> </a:t>
            </a:r>
            <a:r>
              <a:rPr lang="en-BE" dirty="0" err="1"/>
              <a:t>hoofdstuk</a:t>
            </a:r>
            <a:endParaRPr lang="en-US" dirty="0"/>
          </a:p>
        </p:txBody>
      </p:sp>
      <p:sp>
        <p:nvSpPr>
          <p:cNvPr id="4" name="Rectangle 3">
            <a:extLst>
              <a:ext uri="{FF2B5EF4-FFF2-40B4-BE49-F238E27FC236}">
                <a16:creationId xmlns:a16="http://schemas.microsoft.com/office/drawing/2014/main" id="{7EB9969A-974D-4BCB-B032-3DD1071B7216}"/>
              </a:ext>
            </a:extLst>
          </p:cNvPr>
          <p:cNvSpPr>
            <a:spLocks noChangeAspect="1"/>
          </p:cNvSpPr>
          <p:nvPr userDrawn="1"/>
        </p:nvSpPr>
        <p:spPr>
          <a:xfrm rot="2700000">
            <a:off x="8434135" y="3726859"/>
            <a:ext cx="1635733" cy="1635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Freeform: Shape 26">
            <a:extLst>
              <a:ext uri="{FF2B5EF4-FFF2-40B4-BE49-F238E27FC236}">
                <a16:creationId xmlns:a16="http://schemas.microsoft.com/office/drawing/2014/main" id="{2F02706C-EB40-4817-BFD5-C7D9B87D06CB}"/>
              </a:ext>
            </a:extLst>
          </p:cNvPr>
          <p:cNvSpPr>
            <a:spLocks noChangeAspect="1"/>
          </p:cNvSpPr>
          <p:nvPr userDrawn="1"/>
        </p:nvSpPr>
        <p:spPr>
          <a:xfrm rot="2700000">
            <a:off x="10745335" y="3726859"/>
            <a:ext cx="1635733" cy="1635733"/>
          </a:xfrm>
          <a:custGeom>
            <a:avLst/>
            <a:gdLst>
              <a:gd name="connsiteX0" fmla="*/ 0 w 1635733"/>
              <a:gd name="connsiteY0" fmla="*/ 0 h 1635733"/>
              <a:gd name="connsiteX1" fmla="*/ 889255 w 1635733"/>
              <a:gd name="connsiteY1" fmla="*/ 0 h 1635733"/>
              <a:gd name="connsiteX2" fmla="*/ 1635733 w 1635733"/>
              <a:gd name="connsiteY2" fmla="*/ 746478 h 1635733"/>
              <a:gd name="connsiteX3" fmla="*/ 1635733 w 1635733"/>
              <a:gd name="connsiteY3" fmla="*/ 1635733 h 1635733"/>
              <a:gd name="connsiteX4" fmla="*/ 0 w 1635733"/>
              <a:gd name="connsiteY4" fmla="*/ 1635733 h 1635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733" h="1635733">
                <a:moveTo>
                  <a:pt x="0" y="0"/>
                </a:moveTo>
                <a:lnTo>
                  <a:pt x="889255" y="0"/>
                </a:lnTo>
                <a:lnTo>
                  <a:pt x="1635733" y="746478"/>
                </a:lnTo>
                <a:lnTo>
                  <a:pt x="1635733" y="1635733"/>
                </a:lnTo>
                <a:lnTo>
                  <a:pt x="0" y="163573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4" name="Rectangle 13">
            <a:extLst>
              <a:ext uri="{FF2B5EF4-FFF2-40B4-BE49-F238E27FC236}">
                <a16:creationId xmlns:a16="http://schemas.microsoft.com/office/drawing/2014/main" id="{1709D41E-1B47-40C6-9903-D1226EA90515}"/>
              </a:ext>
            </a:extLst>
          </p:cNvPr>
          <p:cNvSpPr>
            <a:spLocks noChangeAspect="1"/>
          </p:cNvSpPr>
          <p:nvPr userDrawn="1"/>
        </p:nvSpPr>
        <p:spPr>
          <a:xfrm rot="2700000">
            <a:off x="6122416" y="3726859"/>
            <a:ext cx="1635733" cy="1635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14">
            <a:extLst>
              <a:ext uri="{FF2B5EF4-FFF2-40B4-BE49-F238E27FC236}">
                <a16:creationId xmlns:a16="http://schemas.microsoft.com/office/drawing/2014/main" id="{BA320D98-A8AE-49E5-965F-47CCB0EB9D83}"/>
              </a:ext>
            </a:extLst>
          </p:cNvPr>
          <p:cNvSpPr>
            <a:spLocks noChangeAspect="1"/>
          </p:cNvSpPr>
          <p:nvPr userDrawn="1"/>
        </p:nvSpPr>
        <p:spPr>
          <a:xfrm rot="2700000">
            <a:off x="3809272" y="3726860"/>
            <a:ext cx="1635733" cy="1635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15">
            <a:extLst>
              <a:ext uri="{FF2B5EF4-FFF2-40B4-BE49-F238E27FC236}">
                <a16:creationId xmlns:a16="http://schemas.microsoft.com/office/drawing/2014/main" id="{1CA7149C-5C0D-4AE3-851A-61B1A67CB527}"/>
              </a:ext>
            </a:extLst>
          </p:cNvPr>
          <p:cNvSpPr>
            <a:spLocks noChangeAspect="1"/>
          </p:cNvSpPr>
          <p:nvPr userDrawn="1"/>
        </p:nvSpPr>
        <p:spPr>
          <a:xfrm rot="2700000">
            <a:off x="1495995" y="3726861"/>
            <a:ext cx="1635733" cy="1635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Freeform: Shape 30">
            <a:extLst>
              <a:ext uri="{FF2B5EF4-FFF2-40B4-BE49-F238E27FC236}">
                <a16:creationId xmlns:a16="http://schemas.microsoft.com/office/drawing/2014/main" id="{882EF9D8-B05E-4FC2-B40A-8656BF66FEC9}"/>
              </a:ext>
            </a:extLst>
          </p:cNvPr>
          <p:cNvSpPr>
            <a:spLocks noChangeAspect="1"/>
          </p:cNvSpPr>
          <p:nvPr userDrawn="1"/>
        </p:nvSpPr>
        <p:spPr>
          <a:xfrm rot="2700000">
            <a:off x="-812480" y="3726863"/>
            <a:ext cx="1635733" cy="1635733"/>
          </a:xfrm>
          <a:custGeom>
            <a:avLst/>
            <a:gdLst>
              <a:gd name="connsiteX0" fmla="*/ 0 w 1635733"/>
              <a:gd name="connsiteY0" fmla="*/ 0 h 1635733"/>
              <a:gd name="connsiteX1" fmla="*/ 1635733 w 1635733"/>
              <a:gd name="connsiteY1" fmla="*/ 0 h 1635733"/>
              <a:gd name="connsiteX2" fmla="*/ 1635733 w 1635733"/>
              <a:gd name="connsiteY2" fmla="*/ 1635733 h 1635733"/>
              <a:gd name="connsiteX3" fmla="*/ 1628115 w 1635733"/>
              <a:gd name="connsiteY3" fmla="*/ 1635733 h 1635733"/>
              <a:gd name="connsiteX4" fmla="*/ 0 w 1635733"/>
              <a:gd name="connsiteY4" fmla="*/ 7618 h 1635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733" h="1635733">
                <a:moveTo>
                  <a:pt x="0" y="0"/>
                </a:moveTo>
                <a:lnTo>
                  <a:pt x="1635733" y="0"/>
                </a:lnTo>
                <a:lnTo>
                  <a:pt x="1635733" y="1635733"/>
                </a:lnTo>
                <a:lnTo>
                  <a:pt x="1628115" y="1635733"/>
                </a:lnTo>
                <a:lnTo>
                  <a:pt x="0" y="761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3" name="Freeform: Shape 42">
            <a:extLst>
              <a:ext uri="{FF2B5EF4-FFF2-40B4-BE49-F238E27FC236}">
                <a16:creationId xmlns:a16="http://schemas.microsoft.com/office/drawing/2014/main" id="{98C65EE9-C166-4A8D-B69F-4ED4479433BA}"/>
              </a:ext>
            </a:extLst>
          </p:cNvPr>
          <p:cNvSpPr>
            <a:spLocks noChangeAspect="1"/>
          </p:cNvSpPr>
          <p:nvPr userDrawn="1"/>
        </p:nvSpPr>
        <p:spPr>
          <a:xfrm rot="2700000">
            <a:off x="8434136" y="6040134"/>
            <a:ext cx="1635732" cy="1635732"/>
          </a:xfrm>
          <a:custGeom>
            <a:avLst/>
            <a:gdLst>
              <a:gd name="connsiteX0" fmla="*/ 0 w 1635732"/>
              <a:gd name="connsiteY0" fmla="*/ 0 h 1635732"/>
              <a:gd name="connsiteX1" fmla="*/ 1635732 w 1635732"/>
              <a:gd name="connsiteY1" fmla="*/ 0 h 1635732"/>
              <a:gd name="connsiteX2" fmla="*/ 0 w 1635732"/>
              <a:gd name="connsiteY2" fmla="*/ 1635732 h 1635732"/>
            </a:gdLst>
            <a:ahLst/>
            <a:cxnLst>
              <a:cxn ang="0">
                <a:pos x="connsiteX0" y="connsiteY0"/>
              </a:cxn>
              <a:cxn ang="0">
                <a:pos x="connsiteX1" y="connsiteY1"/>
              </a:cxn>
              <a:cxn ang="0">
                <a:pos x="connsiteX2" y="connsiteY2"/>
              </a:cxn>
            </a:cxnLst>
            <a:rect l="l" t="t" r="r" b="b"/>
            <a:pathLst>
              <a:path w="1635732" h="1635732">
                <a:moveTo>
                  <a:pt x="0" y="0"/>
                </a:moveTo>
                <a:lnTo>
                  <a:pt x="1635732" y="0"/>
                </a:lnTo>
                <a:lnTo>
                  <a:pt x="0" y="1635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5" name="Freeform: Shape 44">
            <a:extLst>
              <a:ext uri="{FF2B5EF4-FFF2-40B4-BE49-F238E27FC236}">
                <a16:creationId xmlns:a16="http://schemas.microsoft.com/office/drawing/2014/main" id="{3986AA9A-3CDD-4266-9ED5-DA56206C19F7}"/>
              </a:ext>
            </a:extLst>
          </p:cNvPr>
          <p:cNvSpPr>
            <a:spLocks noChangeAspect="1"/>
          </p:cNvSpPr>
          <p:nvPr userDrawn="1"/>
        </p:nvSpPr>
        <p:spPr>
          <a:xfrm rot="2700000">
            <a:off x="10799996" y="5908174"/>
            <a:ext cx="1262493" cy="1635732"/>
          </a:xfrm>
          <a:custGeom>
            <a:avLst/>
            <a:gdLst>
              <a:gd name="connsiteX0" fmla="*/ 0 w 1262493"/>
              <a:gd name="connsiteY0" fmla="*/ 0 h 1635732"/>
              <a:gd name="connsiteX1" fmla="*/ 889254 w 1262493"/>
              <a:gd name="connsiteY1" fmla="*/ 0 h 1635732"/>
              <a:gd name="connsiteX2" fmla="*/ 1262493 w 1262493"/>
              <a:gd name="connsiteY2" fmla="*/ 373239 h 1635732"/>
              <a:gd name="connsiteX3" fmla="*/ 0 w 1262493"/>
              <a:gd name="connsiteY3" fmla="*/ 1635732 h 1635732"/>
            </a:gdLst>
            <a:ahLst/>
            <a:cxnLst>
              <a:cxn ang="0">
                <a:pos x="connsiteX0" y="connsiteY0"/>
              </a:cxn>
              <a:cxn ang="0">
                <a:pos x="connsiteX1" y="connsiteY1"/>
              </a:cxn>
              <a:cxn ang="0">
                <a:pos x="connsiteX2" y="connsiteY2"/>
              </a:cxn>
              <a:cxn ang="0">
                <a:pos x="connsiteX3" y="connsiteY3"/>
              </a:cxn>
            </a:cxnLst>
            <a:rect l="l" t="t" r="r" b="b"/>
            <a:pathLst>
              <a:path w="1262493" h="1635732">
                <a:moveTo>
                  <a:pt x="0" y="0"/>
                </a:moveTo>
                <a:lnTo>
                  <a:pt x="889254" y="0"/>
                </a:lnTo>
                <a:lnTo>
                  <a:pt x="1262493" y="373239"/>
                </a:lnTo>
                <a:lnTo>
                  <a:pt x="0" y="1635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b="0" dirty="0"/>
          </a:p>
        </p:txBody>
      </p:sp>
      <p:sp>
        <p:nvSpPr>
          <p:cNvPr id="41" name="Freeform: Shape 40">
            <a:extLst>
              <a:ext uri="{FF2B5EF4-FFF2-40B4-BE49-F238E27FC236}">
                <a16:creationId xmlns:a16="http://schemas.microsoft.com/office/drawing/2014/main" id="{5B20C160-F658-47B4-8C3B-6585C2DC1F66}"/>
              </a:ext>
            </a:extLst>
          </p:cNvPr>
          <p:cNvSpPr>
            <a:spLocks noChangeAspect="1"/>
          </p:cNvSpPr>
          <p:nvPr userDrawn="1"/>
        </p:nvSpPr>
        <p:spPr>
          <a:xfrm rot="2700000">
            <a:off x="6122417" y="6040134"/>
            <a:ext cx="1635732" cy="1635732"/>
          </a:xfrm>
          <a:custGeom>
            <a:avLst/>
            <a:gdLst>
              <a:gd name="connsiteX0" fmla="*/ 0 w 1635732"/>
              <a:gd name="connsiteY0" fmla="*/ 0 h 1635732"/>
              <a:gd name="connsiteX1" fmla="*/ 1635732 w 1635732"/>
              <a:gd name="connsiteY1" fmla="*/ 0 h 1635732"/>
              <a:gd name="connsiteX2" fmla="*/ 0 w 1635732"/>
              <a:gd name="connsiteY2" fmla="*/ 1635732 h 1635732"/>
            </a:gdLst>
            <a:ahLst/>
            <a:cxnLst>
              <a:cxn ang="0">
                <a:pos x="connsiteX0" y="connsiteY0"/>
              </a:cxn>
              <a:cxn ang="0">
                <a:pos x="connsiteX1" y="connsiteY1"/>
              </a:cxn>
              <a:cxn ang="0">
                <a:pos x="connsiteX2" y="connsiteY2"/>
              </a:cxn>
            </a:cxnLst>
            <a:rect l="l" t="t" r="r" b="b"/>
            <a:pathLst>
              <a:path w="1635732" h="1635732">
                <a:moveTo>
                  <a:pt x="0" y="0"/>
                </a:moveTo>
                <a:lnTo>
                  <a:pt x="1635732" y="0"/>
                </a:lnTo>
                <a:lnTo>
                  <a:pt x="0" y="1635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9" name="Freeform: Shape 38">
            <a:extLst>
              <a:ext uri="{FF2B5EF4-FFF2-40B4-BE49-F238E27FC236}">
                <a16:creationId xmlns:a16="http://schemas.microsoft.com/office/drawing/2014/main" id="{4E180CDE-C0B8-443C-9188-2A6D94B1F8A3}"/>
              </a:ext>
            </a:extLst>
          </p:cNvPr>
          <p:cNvSpPr>
            <a:spLocks noChangeAspect="1"/>
          </p:cNvSpPr>
          <p:nvPr userDrawn="1"/>
        </p:nvSpPr>
        <p:spPr>
          <a:xfrm rot="2700000">
            <a:off x="3809274" y="6040135"/>
            <a:ext cx="1635731" cy="1635731"/>
          </a:xfrm>
          <a:custGeom>
            <a:avLst/>
            <a:gdLst>
              <a:gd name="connsiteX0" fmla="*/ 0 w 1635731"/>
              <a:gd name="connsiteY0" fmla="*/ 0 h 1635731"/>
              <a:gd name="connsiteX1" fmla="*/ 1635731 w 1635731"/>
              <a:gd name="connsiteY1" fmla="*/ 0 h 1635731"/>
              <a:gd name="connsiteX2" fmla="*/ 0 w 1635731"/>
              <a:gd name="connsiteY2" fmla="*/ 1635731 h 1635731"/>
            </a:gdLst>
            <a:ahLst/>
            <a:cxnLst>
              <a:cxn ang="0">
                <a:pos x="connsiteX0" y="connsiteY0"/>
              </a:cxn>
              <a:cxn ang="0">
                <a:pos x="connsiteX1" y="connsiteY1"/>
              </a:cxn>
              <a:cxn ang="0">
                <a:pos x="connsiteX2" y="connsiteY2"/>
              </a:cxn>
            </a:cxnLst>
            <a:rect l="l" t="t" r="r" b="b"/>
            <a:pathLst>
              <a:path w="1635731" h="1635731">
                <a:moveTo>
                  <a:pt x="0" y="0"/>
                </a:moveTo>
                <a:lnTo>
                  <a:pt x="1635731" y="0"/>
                </a:lnTo>
                <a:lnTo>
                  <a:pt x="0" y="163573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7" name="Freeform: Shape 36">
            <a:extLst>
              <a:ext uri="{FF2B5EF4-FFF2-40B4-BE49-F238E27FC236}">
                <a16:creationId xmlns:a16="http://schemas.microsoft.com/office/drawing/2014/main" id="{11629BCD-11CE-4E03-BB2D-F507AEB958A8}"/>
              </a:ext>
            </a:extLst>
          </p:cNvPr>
          <p:cNvSpPr>
            <a:spLocks noChangeAspect="1"/>
          </p:cNvSpPr>
          <p:nvPr userDrawn="1"/>
        </p:nvSpPr>
        <p:spPr>
          <a:xfrm rot="2700000">
            <a:off x="1495998" y="6040136"/>
            <a:ext cx="1635730" cy="1635729"/>
          </a:xfrm>
          <a:custGeom>
            <a:avLst/>
            <a:gdLst>
              <a:gd name="connsiteX0" fmla="*/ 0 w 1635730"/>
              <a:gd name="connsiteY0" fmla="*/ 0 h 1635729"/>
              <a:gd name="connsiteX1" fmla="*/ 1635730 w 1635730"/>
              <a:gd name="connsiteY1" fmla="*/ 0 h 1635729"/>
              <a:gd name="connsiteX2" fmla="*/ 0 w 1635730"/>
              <a:gd name="connsiteY2" fmla="*/ 1635729 h 1635729"/>
            </a:gdLst>
            <a:ahLst/>
            <a:cxnLst>
              <a:cxn ang="0">
                <a:pos x="connsiteX0" y="connsiteY0"/>
              </a:cxn>
              <a:cxn ang="0">
                <a:pos x="connsiteX1" y="connsiteY1"/>
              </a:cxn>
              <a:cxn ang="0">
                <a:pos x="connsiteX2" y="connsiteY2"/>
              </a:cxn>
            </a:cxnLst>
            <a:rect l="l" t="t" r="r" b="b"/>
            <a:pathLst>
              <a:path w="1635730" h="1635729">
                <a:moveTo>
                  <a:pt x="0" y="0"/>
                </a:moveTo>
                <a:lnTo>
                  <a:pt x="1635730" y="0"/>
                </a:lnTo>
                <a:lnTo>
                  <a:pt x="0" y="163572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5" name="Freeform: Shape 34">
            <a:extLst>
              <a:ext uri="{FF2B5EF4-FFF2-40B4-BE49-F238E27FC236}">
                <a16:creationId xmlns:a16="http://schemas.microsoft.com/office/drawing/2014/main" id="{A50A139E-98C1-4FCC-B53D-2CB7D8E0E317}"/>
              </a:ext>
            </a:extLst>
          </p:cNvPr>
          <p:cNvSpPr>
            <a:spLocks noChangeAspect="1"/>
          </p:cNvSpPr>
          <p:nvPr userDrawn="1"/>
        </p:nvSpPr>
        <p:spPr>
          <a:xfrm rot="2700000">
            <a:off x="-524664" y="6159352"/>
            <a:ext cx="1635727" cy="821673"/>
          </a:xfrm>
          <a:custGeom>
            <a:avLst/>
            <a:gdLst>
              <a:gd name="connsiteX0" fmla="*/ 0 w 1635727"/>
              <a:gd name="connsiteY0" fmla="*/ 0 h 821673"/>
              <a:gd name="connsiteX1" fmla="*/ 1635727 w 1635727"/>
              <a:gd name="connsiteY1" fmla="*/ 0 h 821673"/>
              <a:gd name="connsiteX2" fmla="*/ 814054 w 1635727"/>
              <a:gd name="connsiteY2" fmla="*/ 821673 h 821673"/>
              <a:gd name="connsiteX3" fmla="*/ 0 w 1635727"/>
              <a:gd name="connsiteY3" fmla="*/ 7619 h 821673"/>
            </a:gdLst>
            <a:ahLst/>
            <a:cxnLst>
              <a:cxn ang="0">
                <a:pos x="connsiteX0" y="connsiteY0"/>
              </a:cxn>
              <a:cxn ang="0">
                <a:pos x="connsiteX1" y="connsiteY1"/>
              </a:cxn>
              <a:cxn ang="0">
                <a:pos x="connsiteX2" y="connsiteY2"/>
              </a:cxn>
              <a:cxn ang="0">
                <a:pos x="connsiteX3" y="connsiteY3"/>
              </a:cxn>
            </a:cxnLst>
            <a:rect l="l" t="t" r="r" b="b"/>
            <a:pathLst>
              <a:path w="1635727" h="821673">
                <a:moveTo>
                  <a:pt x="0" y="0"/>
                </a:moveTo>
                <a:lnTo>
                  <a:pt x="1635727" y="0"/>
                </a:lnTo>
                <a:lnTo>
                  <a:pt x="814054" y="821673"/>
                </a:lnTo>
                <a:lnTo>
                  <a:pt x="0" y="761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Tree>
    <p:extLst>
      <p:ext uri="{BB962C8B-B14F-4D97-AF65-F5344CB8AC3E}">
        <p14:creationId xmlns:p14="http://schemas.microsoft.com/office/powerpoint/2010/main" val="8152171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Hoofdstuk 3">
    <p:bg>
      <p:bgPr>
        <a:solidFill>
          <a:srgbClr val="E5007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35334-F6CD-4A9C-9AB8-93FA93BBF6A8}"/>
              </a:ext>
            </a:extLst>
          </p:cNvPr>
          <p:cNvSpPr>
            <a:spLocks noGrp="1"/>
          </p:cNvSpPr>
          <p:nvPr>
            <p:ph type="title" hasCustomPrompt="1"/>
          </p:nvPr>
        </p:nvSpPr>
        <p:spPr>
          <a:xfrm>
            <a:off x="824400" y="824400"/>
            <a:ext cx="4111200" cy="2080800"/>
          </a:xfrm>
        </p:spPr>
        <p:txBody>
          <a:bodyPr anchor="t" anchorCtr="0">
            <a:noAutofit/>
          </a:bodyPr>
          <a:lstStyle>
            <a:lvl1pPr>
              <a:lnSpc>
                <a:spcPct val="84000"/>
              </a:lnSpc>
              <a:defRPr sz="6000">
                <a:solidFill>
                  <a:schemeClr val="tx2"/>
                </a:solidFill>
              </a:defRPr>
            </a:lvl1pPr>
          </a:lstStyle>
          <a:p>
            <a:r>
              <a:rPr lang="en-BE" dirty="0" err="1"/>
              <a:t>titel</a:t>
            </a:r>
            <a:r>
              <a:rPr lang="en-BE" dirty="0"/>
              <a:t> van het </a:t>
            </a:r>
            <a:r>
              <a:rPr lang="en-BE" dirty="0" err="1"/>
              <a:t>hoofdstuk</a:t>
            </a:r>
            <a:endParaRPr lang="nl-NL" dirty="0"/>
          </a:p>
        </p:txBody>
      </p:sp>
      <p:sp>
        <p:nvSpPr>
          <p:cNvPr id="3" name="Text Placeholder 2">
            <a:extLst>
              <a:ext uri="{FF2B5EF4-FFF2-40B4-BE49-F238E27FC236}">
                <a16:creationId xmlns:a16="http://schemas.microsoft.com/office/drawing/2014/main" id="{1F539D73-1664-4ACD-8035-0AFD4EC6DED2}"/>
              </a:ext>
            </a:extLst>
          </p:cNvPr>
          <p:cNvSpPr>
            <a:spLocks noGrp="1"/>
          </p:cNvSpPr>
          <p:nvPr>
            <p:ph type="body" idx="1" hasCustomPrompt="1"/>
          </p:nvPr>
        </p:nvSpPr>
        <p:spPr>
          <a:xfrm>
            <a:off x="824400" y="3279599"/>
            <a:ext cx="4111200" cy="1881948"/>
          </a:xfrm>
        </p:spPr>
        <p:txBody>
          <a:bodyPr>
            <a:normAutofit/>
          </a:bodyPr>
          <a:lstStyle>
            <a:lvl1pPr marL="0" indent="0">
              <a:buNone/>
              <a:defRPr sz="35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BE" dirty="0" err="1"/>
              <a:t>ondertitel</a:t>
            </a:r>
            <a:r>
              <a:rPr lang="en-BE" dirty="0"/>
              <a:t> </a:t>
            </a:r>
            <a:r>
              <a:rPr lang="en-BE" dirty="0" err="1"/>
              <a:t>bij</a:t>
            </a:r>
            <a:r>
              <a:rPr lang="en-BE" dirty="0"/>
              <a:t> </a:t>
            </a:r>
            <a:r>
              <a:rPr lang="en-BE" dirty="0" err="1"/>
              <a:t>dit</a:t>
            </a:r>
            <a:r>
              <a:rPr lang="en-BE" dirty="0"/>
              <a:t> </a:t>
            </a:r>
            <a:r>
              <a:rPr lang="en-BE" dirty="0" err="1"/>
              <a:t>hoofdstuk</a:t>
            </a:r>
            <a:endParaRPr lang="en-US" dirty="0"/>
          </a:p>
        </p:txBody>
      </p:sp>
      <p:pic>
        <p:nvPicPr>
          <p:cNvPr id="6" name="Picture 5" descr="Background pattern&#10;&#10;Description automatically generated">
            <a:extLst>
              <a:ext uri="{FF2B5EF4-FFF2-40B4-BE49-F238E27FC236}">
                <a16:creationId xmlns:a16="http://schemas.microsoft.com/office/drawing/2014/main" id="{679C9D0D-ABF0-4107-97FA-C389B5E3D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237495530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met foto">
    <p:spTree>
      <p:nvGrpSpPr>
        <p:cNvPr id="1" name=""/>
        <p:cNvGrpSpPr/>
        <p:nvPr/>
      </p:nvGrpSpPr>
      <p:grpSpPr>
        <a:xfrm>
          <a:off x="0" y="0"/>
          <a:ext cx="0" cy="0"/>
          <a:chOff x="0" y="0"/>
          <a:chExt cx="0" cy="0"/>
        </a:xfrm>
      </p:grpSpPr>
      <p:pic>
        <p:nvPicPr>
          <p:cNvPr id="22" name="Picture 21" descr="Icon&#10;&#10;Description automatically generated with medium confidence">
            <a:extLst>
              <a:ext uri="{FF2B5EF4-FFF2-40B4-BE49-F238E27FC236}">
                <a16:creationId xmlns:a16="http://schemas.microsoft.com/office/drawing/2014/main" id="{A5C08076-D77F-4C4B-A505-286B520235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150" y="0"/>
            <a:ext cx="3625850" cy="6858000"/>
          </a:xfrm>
          <a:prstGeom prst="rect">
            <a:avLst/>
          </a:prstGeom>
        </p:spPr>
      </p:pic>
      <p:sp>
        <p:nvSpPr>
          <p:cNvPr id="2" name="Title 1">
            <a:extLst>
              <a:ext uri="{FF2B5EF4-FFF2-40B4-BE49-F238E27FC236}">
                <a16:creationId xmlns:a16="http://schemas.microsoft.com/office/drawing/2014/main" id="{A361EC0C-E412-43B3-A2B3-1C58DE8FF222}"/>
              </a:ext>
            </a:extLst>
          </p:cNvPr>
          <p:cNvSpPr>
            <a:spLocks noGrp="1"/>
          </p:cNvSpPr>
          <p:nvPr>
            <p:ph type="ctrTitle" hasCustomPrompt="1"/>
          </p:nvPr>
        </p:nvSpPr>
        <p:spPr>
          <a:xfrm>
            <a:off x="824401" y="824399"/>
            <a:ext cx="4481024" cy="958363"/>
          </a:xfrm>
        </p:spPr>
        <p:txBody>
          <a:bodyPr anchor="t" anchorCtr="0">
            <a:noAutofit/>
          </a:bodyPr>
          <a:lstStyle>
            <a:lvl1pPr algn="l">
              <a:defRPr sz="3500"/>
            </a:lvl1pPr>
          </a:lstStyle>
          <a:p>
            <a:r>
              <a:rPr lang="en-BE" dirty="0" err="1"/>
              <a:t>titel</a:t>
            </a:r>
            <a:r>
              <a:rPr lang="en-BE" dirty="0"/>
              <a:t> van de </a:t>
            </a:r>
            <a:r>
              <a:rPr lang="en-BE" dirty="0" err="1"/>
              <a:t>presentatie</a:t>
            </a:r>
            <a:endParaRPr lang="nl-NL" dirty="0"/>
          </a:p>
        </p:txBody>
      </p:sp>
      <p:sp>
        <p:nvSpPr>
          <p:cNvPr id="3" name="Subtitle 2">
            <a:extLst>
              <a:ext uri="{FF2B5EF4-FFF2-40B4-BE49-F238E27FC236}">
                <a16:creationId xmlns:a16="http://schemas.microsoft.com/office/drawing/2014/main" id="{7E579AE5-55B7-4CAE-A5E7-5ABE01149032}"/>
              </a:ext>
            </a:extLst>
          </p:cNvPr>
          <p:cNvSpPr>
            <a:spLocks noGrp="1"/>
          </p:cNvSpPr>
          <p:nvPr>
            <p:ph type="subTitle" idx="1" hasCustomPrompt="1"/>
          </p:nvPr>
        </p:nvSpPr>
        <p:spPr>
          <a:xfrm>
            <a:off x="824400" y="1782762"/>
            <a:ext cx="4481024" cy="1655762"/>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BE" dirty="0" err="1"/>
              <a:t>subtitel</a:t>
            </a:r>
            <a:endParaRPr lang="nl-NL" dirty="0"/>
          </a:p>
        </p:txBody>
      </p:sp>
      <p:pic>
        <p:nvPicPr>
          <p:cNvPr id="10" name="Graphic 9">
            <a:extLst>
              <a:ext uri="{FF2B5EF4-FFF2-40B4-BE49-F238E27FC236}">
                <a16:creationId xmlns:a16="http://schemas.microsoft.com/office/drawing/2014/main" id="{EE3957B0-E529-48BA-B47D-42E2E988DBA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400" y="4809600"/>
            <a:ext cx="1029600" cy="1222394"/>
          </a:xfrm>
          <a:prstGeom prst="rect">
            <a:avLst/>
          </a:prstGeom>
        </p:spPr>
      </p:pic>
      <p:sp>
        <p:nvSpPr>
          <p:cNvPr id="14" name="Picture Placeholder 13">
            <a:extLst>
              <a:ext uri="{FF2B5EF4-FFF2-40B4-BE49-F238E27FC236}">
                <a16:creationId xmlns:a16="http://schemas.microsoft.com/office/drawing/2014/main" id="{07AA243B-0281-4560-96B8-9329D8F90056}"/>
              </a:ext>
            </a:extLst>
          </p:cNvPr>
          <p:cNvSpPr>
            <a:spLocks noGrp="1"/>
          </p:cNvSpPr>
          <p:nvPr>
            <p:ph type="pic" sz="quarter" idx="10"/>
          </p:nvPr>
        </p:nvSpPr>
        <p:spPr>
          <a:xfrm>
            <a:off x="2706000" y="1278001"/>
            <a:ext cx="9489488" cy="5584173"/>
          </a:xfrm>
          <a:custGeom>
            <a:avLst/>
            <a:gdLst>
              <a:gd name="connsiteX0" fmla="*/ 5584173 w 9489488"/>
              <a:gd name="connsiteY0" fmla="*/ 0 h 5584173"/>
              <a:gd name="connsiteX1" fmla="*/ 9489488 w 9489488"/>
              <a:gd name="connsiteY1" fmla="*/ 3905328 h 5584173"/>
              <a:gd name="connsiteX2" fmla="*/ 9489488 w 9489488"/>
              <a:gd name="connsiteY2" fmla="*/ 5584173 h 5584173"/>
              <a:gd name="connsiteX3" fmla="*/ 0 w 9489488"/>
              <a:gd name="connsiteY3" fmla="*/ 5584173 h 5584173"/>
            </a:gdLst>
            <a:ahLst/>
            <a:cxnLst>
              <a:cxn ang="0">
                <a:pos x="connsiteX0" y="connsiteY0"/>
              </a:cxn>
              <a:cxn ang="0">
                <a:pos x="connsiteX1" y="connsiteY1"/>
              </a:cxn>
              <a:cxn ang="0">
                <a:pos x="connsiteX2" y="connsiteY2"/>
              </a:cxn>
              <a:cxn ang="0">
                <a:pos x="connsiteX3" y="connsiteY3"/>
              </a:cxn>
            </a:cxnLst>
            <a:rect l="l" t="t" r="r" b="b"/>
            <a:pathLst>
              <a:path w="9489488" h="5584173">
                <a:moveTo>
                  <a:pt x="5584173" y="0"/>
                </a:moveTo>
                <a:lnTo>
                  <a:pt x="9489488" y="3905328"/>
                </a:lnTo>
                <a:lnTo>
                  <a:pt x="9489488" y="5584173"/>
                </a:lnTo>
                <a:lnTo>
                  <a:pt x="0" y="5584173"/>
                </a:lnTo>
                <a:close/>
              </a:path>
            </a:pathLst>
          </a:custGeom>
        </p:spPr>
        <p:txBody>
          <a:bodyPr wrap="square" bIns="1080000" anchor="b">
            <a:noAutofit/>
          </a:bodyPr>
          <a:lstStyle>
            <a:lvl8pPr algn="ctr">
              <a:defRPr/>
            </a:lvl8pPr>
          </a:lstStyle>
          <a:p>
            <a:pPr lvl="7"/>
            <a:r>
              <a:rPr lang="nl-NL"/>
              <a:t>Klik op het pictogram als u een afbeelding wilt toevoegen</a:t>
            </a:r>
            <a:endParaRPr lang="nl-NL" dirty="0"/>
          </a:p>
        </p:txBody>
      </p:sp>
    </p:spTree>
    <p:extLst>
      <p:ext uri="{BB962C8B-B14F-4D97-AF65-F5344CB8AC3E}">
        <p14:creationId xmlns:p14="http://schemas.microsoft.com/office/powerpoint/2010/main" val="2113936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Hoofdstuk 4">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35334-F6CD-4A9C-9AB8-93FA93BBF6A8}"/>
              </a:ext>
            </a:extLst>
          </p:cNvPr>
          <p:cNvSpPr>
            <a:spLocks noGrp="1"/>
          </p:cNvSpPr>
          <p:nvPr>
            <p:ph type="title" hasCustomPrompt="1"/>
          </p:nvPr>
        </p:nvSpPr>
        <p:spPr>
          <a:xfrm>
            <a:off x="824400" y="824400"/>
            <a:ext cx="10544400" cy="1317600"/>
          </a:xfrm>
        </p:spPr>
        <p:txBody>
          <a:bodyPr anchor="t" anchorCtr="0">
            <a:noAutofit/>
          </a:bodyPr>
          <a:lstStyle>
            <a:lvl1pPr>
              <a:lnSpc>
                <a:spcPct val="84000"/>
              </a:lnSpc>
              <a:defRPr sz="6000">
                <a:solidFill>
                  <a:schemeClr val="tx2"/>
                </a:solidFill>
              </a:defRPr>
            </a:lvl1pPr>
          </a:lstStyle>
          <a:p>
            <a:r>
              <a:rPr lang="en-BE" dirty="0" err="1"/>
              <a:t>titel</a:t>
            </a:r>
            <a:r>
              <a:rPr lang="en-BE" dirty="0"/>
              <a:t> van het </a:t>
            </a:r>
            <a:r>
              <a:rPr lang="en-BE" dirty="0" err="1"/>
              <a:t>hoofdstuk</a:t>
            </a:r>
            <a:r>
              <a:rPr lang="en-BE" dirty="0"/>
              <a:t> over maximum 2 </a:t>
            </a:r>
            <a:r>
              <a:rPr lang="en-BE" dirty="0" err="1"/>
              <a:t>lijnen</a:t>
            </a:r>
            <a:endParaRPr lang="nl-NL" dirty="0"/>
          </a:p>
        </p:txBody>
      </p:sp>
      <p:sp>
        <p:nvSpPr>
          <p:cNvPr id="3" name="Text Placeholder 2">
            <a:extLst>
              <a:ext uri="{FF2B5EF4-FFF2-40B4-BE49-F238E27FC236}">
                <a16:creationId xmlns:a16="http://schemas.microsoft.com/office/drawing/2014/main" id="{1F539D73-1664-4ACD-8035-0AFD4EC6DED2}"/>
              </a:ext>
            </a:extLst>
          </p:cNvPr>
          <p:cNvSpPr>
            <a:spLocks noGrp="1"/>
          </p:cNvSpPr>
          <p:nvPr>
            <p:ph type="body" idx="1" hasCustomPrompt="1"/>
          </p:nvPr>
        </p:nvSpPr>
        <p:spPr>
          <a:xfrm>
            <a:off x="824400" y="2516400"/>
            <a:ext cx="10544400" cy="598275"/>
          </a:xfrm>
        </p:spPr>
        <p:txBody>
          <a:bodyPr>
            <a:normAutofit/>
          </a:bodyPr>
          <a:lstStyle>
            <a:lvl1pPr marL="0" indent="0">
              <a:buNone/>
              <a:defRPr sz="35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BE" dirty="0" err="1"/>
              <a:t>ondertitel</a:t>
            </a:r>
            <a:r>
              <a:rPr lang="en-BE" dirty="0"/>
              <a:t> </a:t>
            </a:r>
            <a:r>
              <a:rPr lang="en-BE" dirty="0" err="1"/>
              <a:t>bij</a:t>
            </a:r>
            <a:r>
              <a:rPr lang="en-BE" dirty="0"/>
              <a:t> </a:t>
            </a:r>
            <a:r>
              <a:rPr lang="en-BE" dirty="0" err="1"/>
              <a:t>dit</a:t>
            </a:r>
            <a:r>
              <a:rPr lang="en-BE" dirty="0"/>
              <a:t> </a:t>
            </a:r>
            <a:r>
              <a:rPr lang="en-BE" dirty="0" err="1"/>
              <a:t>hoofdstuk</a:t>
            </a:r>
            <a:endParaRPr lang="en-US" dirty="0"/>
          </a:p>
        </p:txBody>
      </p:sp>
      <p:sp>
        <p:nvSpPr>
          <p:cNvPr id="4" name="Rectangle 3">
            <a:extLst>
              <a:ext uri="{FF2B5EF4-FFF2-40B4-BE49-F238E27FC236}">
                <a16:creationId xmlns:a16="http://schemas.microsoft.com/office/drawing/2014/main" id="{E57A1D21-469D-4512-BC04-0A0D9F88D5D0}"/>
              </a:ext>
            </a:extLst>
          </p:cNvPr>
          <p:cNvSpPr/>
          <p:nvPr userDrawn="1"/>
        </p:nvSpPr>
        <p:spPr>
          <a:xfrm>
            <a:off x="0" y="5115600"/>
            <a:ext cx="1742400" cy="174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11">
            <a:extLst>
              <a:ext uri="{FF2B5EF4-FFF2-40B4-BE49-F238E27FC236}">
                <a16:creationId xmlns:a16="http://schemas.microsoft.com/office/drawing/2014/main" id="{9CEC20D8-7893-4029-B59F-E801CC74DCE3}"/>
              </a:ext>
            </a:extLst>
          </p:cNvPr>
          <p:cNvSpPr/>
          <p:nvPr userDrawn="1"/>
        </p:nvSpPr>
        <p:spPr>
          <a:xfrm>
            <a:off x="1742400" y="3373200"/>
            <a:ext cx="1742400" cy="174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34BCA6B3-9A7E-4251-8B3D-795B746DDBC9}"/>
              </a:ext>
            </a:extLst>
          </p:cNvPr>
          <p:cNvSpPr/>
          <p:nvPr userDrawn="1"/>
        </p:nvSpPr>
        <p:spPr>
          <a:xfrm>
            <a:off x="3484800" y="5115600"/>
            <a:ext cx="1742400" cy="174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13">
            <a:extLst>
              <a:ext uri="{FF2B5EF4-FFF2-40B4-BE49-F238E27FC236}">
                <a16:creationId xmlns:a16="http://schemas.microsoft.com/office/drawing/2014/main" id="{866CD10F-6364-40F2-BB18-0BC2EC8F69A0}"/>
              </a:ext>
            </a:extLst>
          </p:cNvPr>
          <p:cNvSpPr/>
          <p:nvPr userDrawn="1"/>
        </p:nvSpPr>
        <p:spPr>
          <a:xfrm>
            <a:off x="5227200" y="3373200"/>
            <a:ext cx="1742400" cy="174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14">
            <a:extLst>
              <a:ext uri="{FF2B5EF4-FFF2-40B4-BE49-F238E27FC236}">
                <a16:creationId xmlns:a16="http://schemas.microsoft.com/office/drawing/2014/main" id="{437199F0-07E9-4345-8FDA-8B3EF6B47E36}"/>
              </a:ext>
            </a:extLst>
          </p:cNvPr>
          <p:cNvSpPr/>
          <p:nvPr userDrawn="1"/>
        </p:nvSpPr>
        <p:spPr>
          <a:xfrm>
            <a:off x="6969600" y="5115600"/>
            <a:ext cx="1742400" cy="174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15">
            <a:extLst>
              <a:ext uri="{FF2B5EF4-FFF2-40B4-BE49-F238E27FC236}">
                <a16:creationId xmlns:a16="http://schemas.microsoft.com/office/drawing/2014/main" id="{5041D248-732B-4969-B690-EBB909E2FAC5}"/>
              </a:ext>
            </a:extLst>
          </p:cNvPr>
          <p:cNvSpPr/>
          <p:nvPr userDrawn="1"/>
        </p:nvSpPr>
        <p:spPr>
          <a:xfrm>
            <a:off x="8712000" y="3373200"/>
            <a:ext cx="1742400" cy="174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FAD6C703-B9D0-4F86-88D0-7C5E5AB285D2}"/>
              </a:ext>
            </a:extLst>
          </p:cNvPr>
          <p:cNvSpPr/>
          <p:nvPr userDrawn="1"/>
        </p:nvSpPr>
        <p:spPr>
          <a:xfrm>
            <a:off x="10449600" y="5115600"/>
            <a:ext cx="1742400" cy="174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2968280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Hoofdstuk 5">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35334-F6CD-4A9C-9AB8-93FA93BBF6A8}"/>
              </a:ext>
            </a:extLst>
          </p:cNvPr>
          <p:cNvSpPr>
            <a:spLocks noGrp="1"/>
          </p:cNvSpPr>
          <p:nvPr>
            <p:ph type="title" hasCustomPrompt="1"/>
          </p:nvPr>
        </p:nvSpPr>
        <p:spPr>
          <a:xfrm>
            <a:off x="824400" y="824400"/>
            <a:ext cx="4111200" cy="2080800"/>
          </a:xfrm>
        </p:spPr>
        <p:txBody>
          <a:bodyPr anchor="t" anchorCtr="0">
            <a:noAutofit/>
          </a:bodyPr>
          <a:lstStyle>
            <a:lvl1pPr>
              <a:lnSpc>
                <a:spcPct val="84000"/>
              </a:lnSpc>
              <a:defRPr sz="6000">
                <a:solidFill>
                  <a:schemeClr val="tx2"/>
                </a:solidFill>
              </a:defRPr>
            </a:lvl1pPr>
          </a:lstStyle>
          <a:p>
            <a:r>
              <a:rPr lang="en-BE" dirty="0" err="1"/>
              <a:t>titel</a:t>
            </a:r>
            <a:r>
              <a:rPr lang="en-BE" dirty="0"/>
              <a:t> van het </a:t>
            </a:r>
            <a:r>
              <a:rPr lang="en-BE" dirty="0" err="1"/>
              <a:t>hoofdstuk</a:t>
            </a:r>
            <a:endParaRPr lang="nl-NL" dirty="0"/>
          </a:p>
        </p:txBody>
      </p:sp>
      <p:sp>
        <p:nvSpPr>
          <p:cNvPr id="3" name="Text Placeholder 2">
            <a:extLst>
              <a:ext uri="{FF2B5EF4-FFF2-40B4-BE49-F238E27FC236}">
                <a16:creationId xmlns:a16="http://schemas.microsoft.com/office/drawing/2014/main" id="{1F539D73-1664-4ACD-8035-0AFD4EC6DED2}"/>
              </a:ext>
            </a:extLst>
          </p:cNvPr>
          <p:cNvSpPr>
            <a:spLocks noGrp="1"/>
          </p:cNvSpPr>
          <p:nvPr>
            <p:ph type="body" idx="1" hasCustomPrompt="1"/>
          </p:nvPr>
        </p:nvSpPr>
        <p:spPr>
          <a:xfrm>
            <a:off x="824400" y="3279599"/>
            <a:ext cx="4111200" cy="1881948"/>
          </a:xfrm>
        </p:spPr>
        <p:txBody>
          <a:bodyPr>
            <a:normAutofit/>
          </a:bodyPr>
          <a:lstStyle>
            <a:lvl1pPr marL="0" indent="0">
              <a:buNone/>
              <a:defRPr sz="35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BE" dirty="0" err="1"/>
              <a:t>ondertitel</a:t>
            </a:r>
            <a:r>
              <a:rPr lang="en-BE" dirty="0"/>
              <a:t> </a:t>
            </a:r>
            <a:r>
              <a:rPr lang="en-BE" dirty="0" err="1"/>
              <a:t>bij</a:t>
            </a:r>
            <a:r>
              <a:rPr lang="en-BE" dirty="0"/>
              <a:t> </a:t>
            </a:r>
            <a:r>
              <a:rPr lang="en-BE" dirty="0" err="1"/>
              <a:t>dit</a:t>
            </a:r>
            <a:r>
              <a:rPr lang="en-BE" dirty="0"/>
              <a:t> </a:t>
            </a:r>
            <a:r>
              <a:rPr lang="en-BE" dirty="0" err="1"/>
              <a:t>hoofdstuk</a:t>
            </a:r>
            <a:endParaRPr lang="en-US" dirty="0"/>
          </a:p>
        </p:txBody>
      </p:sp>
      <p:sp>
        <p:nvSpPr>
          <p:cNvPr id="4" name="Rectangle 3">
            <a:extLst>
              <a:ext uri="{FF2B5EF4-FFF2-40B4-BE49-F238E27FC236}">
                <a16:creationId xmlns:a16="http://schemas.microsoft.com/office/drawing/2014/main" id="{9389333B-3A70-404C-9FE9-F0314CFB5695}"/>
              </a:ext>
            </a:extLst>
          </p:cNvPr>
          <p:cNvSpPr/>
          <p:nvPr userDrawn="1"/>
        </p:nvSpPr>
        <p:spPr>
          <a:xfrm>
            <a:off x="6098400" y="0"/>
            <a:ext cx="6094800" cy="885600"/>
          </a:xfrm>
          <a:prstGeom prst="rect">
            <a:avLst/>
          </a:prstGeom>
          <a:solidFill>
            <a:srgbClr val="25A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028C57D7-1D58-4309-BBFD-ACCD03FC0392}"/>
              </a:ext>
            </a:extLst>
          </p:cNvPr>
          <p:cNvSpPr/>
          <p:nvPr userDrawn="1"/>
        </p:nvSpPr>
        <p:spPr>
          <a:xfrm>
            <a:off x="6098400" y="1714800"/>
            <a:ext cx="6094800" cy="885600"/>
          </a:xfrm>
          <a:prstGeom prst="rect">
            <a:avLst/>
          </a:prstGeom>
          <a:solidFill>
            <a:srgbClr val="25A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1D226678-CB14-4387-882E-00EBBE465848}"/>
              </a:ext>
            </a:extLst>
          </p:cNvPr>
          <p:cNvSpPr/>
          <p:nvPr userDrawn="1"/>
        </p:nvSpPr>
        <p:spPr>
          <a:xfrm>
            <a:off x="6098400" y="3429600"/>
            <a:ext cx="6094800" cy="885600"/>
          </a:xfrm>
          <a:prstGeom prst="rect">
            <a:avLst/>
          </a:prstGeom>
          <a:solidFill>
            <a:srgbClr val="25A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8">
            <a:extLst>
              <a:ext uri="{FF2B5EF4-FFF2-40B4-BE49-F238E27FC236}">
                <a16:creationId xmlns:a16="http://schemas.microsoft.com/office/drawing/2014/main" id="{345A0D48-7916-48D6-90A5-05818BDCA49A}"/>
              </a:ext>
            </a:extLst>
          </p:cNvPr>
          <p:cNvSpPr/>
          <p:nvPr userDrawn="1"/>
        </p:nvSpPr>
        <p:spPr>
          <a:xfrm>
            <a:off x="6098400" y="5144400"/>
            <a:ext cx="6094800" cy="885600"/>
          </a:xfrm>
          <a:prstGeom prst="rect">
            <a:avLst/>
          </a:prstGeom>
          <a:solidFill>
            <a:srgbClr val="25A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7685249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Hoofdstuk 6">
    <p:bg>
      <p:bgPr>
        <a:solidFill>
          <a:srgbClr val="E3051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35334-F6CD-4A9C-9AB8-93FA93BBF6A8}"/>
              </a:ext>
            </a:extLst>
          </p:cNvPr>
          <p:cNvSpPr>
            <a:spLocks noGrp="1"/>
          </p:cNvSpPr>
          <p:nvPr>
            <p:ph type="title" hasCustomPrompt="1"/>
          </p:nvPr>
        </p:nvSpPr>
        <p:spPr>
          <a:xfrm>
            <a:off x="824400" y="824400"/>
            <a:ext cx="4111200" cy="2080800"/>
          </a:xfrm>
        </p:spPr>
        <p:txBody>
          <a:bodyPr anchor="t" anchorCtr="0">
            <a:noAutofit/>
          </a:bodyPr>
          <a:lstStyle>
            <a:lvl1pPr>
              <a:lnSpc>
                <a:spcPct val="84000"/>
              </a:lnSpc>
              <a:defRPr sz="6000">
                <a:solidFill>
                  <a:schemeClr val="tx2"/>
                </a:solidFill>
              </a:defRPr>
            </a:lvl1pPr>
          </a:lstStyle>
          <a:p>
            <a:r>
              <a:rPr lang="en-BE" dirty="0" err="1"/>
              <a:t>titel</a:t>
            </a:r>
            <a:r>
              <a:rPr lang="en-BE" dirty="0"/>
              <a:t> van het </a:t>
            </a:r>
            <a:r>
              <a:rPr lang="en-BE" dirty="0" err="1"/>
              <a:t>hoofdstuk</a:t>
            </a:r>
            <a:endParaRPr lang="nl-NL" dirty="0"/>
          </a:p>
        </p:txBody>
      </p:sp>
      <p:sp>
        <p:nvSpPr>
          <p:cNvPr id="3" name="Text Placeholder 2">
            <a:extLst>
              <a:ext uri="{FF2B5EF4-FFF2-40B4-BE49-F238E27FC236}">
                <a16:creationId xmlns:a16="http://schemas.microsoft.com/office/drawing/2014/main" id="{1F539D73-1664-4ACD-8035-0AFD4EC6DED2}"/>
              </a:ext>
            </a:extLst>
          </p:cNvPr>
          <p:cNvSpPr>
            <a:spLocks noGrp="1"/>
          </p:cNvSpPr>
          <p:nvPr>
            <p:ph type="body" idx="1" hasCustomPrompt="1"/>
          </p:nvPr>
        </p:nvSpPr>
        <p:spPr>
          <a:xfrm>
            <a:off x="824400" y="3279599"/>
            <a:ext cx="4111200" cy="1881948"/>
          </a:xfrm>
        </p:spPr>
        <p:txBody>
          <a:bodyPr>
            <a:normAutofit/>
          </a:bodyPr>
          <a:lstStyle>
            <a:lvl1pPr marL="0" indent="0">
              <a:buNone/>
              <a:defRPr sz="35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BE" dirty="0" err="1"/>
              <a:t>ondertitel</a:t>
            </a:r>
            <a:r>
              <a:rPr lang="en-BE" dirty="0"/>
              <a:t> </a:t>
            </a:r>
            <a:r>
              <a:rPr lang="en-BE" dirty="0" err="1"/>
              <a:t>bij</a:t>
            </a:r>
            <a:r>
              <a:rPr lang="en-BE" dirty="0"/>
              <a:t> </a:t>
            </a:r>
            <a:r>
              <a:rPr lang="en-BE" dirty="0" err="1"/>
              <a:t>dit</a:t>
            </a:r>
            <a:r>
              <a:rPr lang="en-BE" dirty="0"/>
              <a:t> </a:t>
            </a:r>
            <a:r>
              <a:rPr lang="en-BE" dirty="0" err="1"/>
              <a:t>hoofdstuk</a:t>
            </a:r>
            <a:endParaRPr lang="en-US" dirty="0"/>
          </a:p>
        </p:txBody>
      </p:sp>
      <p:sp>
        <p:nvSpPr>
          <p:cNvPr id="25" name="Freeform: Shape 24">
            <a:extLst>
              <a:ext uri="{FF2B5EF4-FFF2-40B4-BE49-F238E27FC236}">
                <a16:creationId xmlns:a16="http://schemas.microsoft.com/office/drawing/2014/main" id="{CCBEBDE2-249F-4264-80FE-FFFEF7880B57}"/>
              </a:ext>
            </a:extLst>
          </p:cNvPr>
          <p:cNvSpPr>
            <a:spLocks noChangeAspect="1"/>
          </p:cNvSpPr>
          <p:nvPr userDrawn="1"/>
        </p:nvSpPr>
        <p:spPr>
          <a:xfrm rot="2700000">
            <a:off x="6397168" y="96332"/>
            <a:ext cx="1741011" cy="1741011"/>
          </a:xfrm>
          <a:custGeom>
            <a:avLst/>
            <a:gdLst>
              <a:gd name="connsiteX0" fmla="*/ 0 w 1741011"/>
              <a:gd name="connsiteY0" fmla="*/ 373696 h 1741011"/>
              <a:gd name="connsiteX1" fmla="*/ 373696 w 1741011"/>
              <a:gd name="connsiteY1" fmla="*/ 0 h 1741011"/>
              <a:gd name="connsiteX2" fmla="*/ 1741011 w 1741011"/>
              <a:gd name="connsiteY2" fmla="*/ 0 h 1741011"/>
              <a:gd name="connsiteX3" fmla="*/ 1741011 w 1741011"/>
              <a:gd name="connsiteY3" fmla="*/ 1741011 h 1741011"/>
              <a:gd name="connsiteX4" fmla="*/ 0 w 1741011"/>
              <a:gd name="connsiteY4" fmla="*/ 1741011 h 1741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11" h="1741011">
                <a:moveTo>
                  <a:pt x="0" y="373696"/>
                </a:moveTo>
                <a:lnTo>
                  <a:pt x="373696" y="0"/>
                </a:lnTo>
                <a:lnTo>
                  <a:pt x="1741011" y="0"/>
                </a:lnTo>
                <a:lnTo>
                  <a:pt x="1741011" y="1741011"/>
                </a:lnTo>
                <a:lnTo>
                  <a:pt x="0" y="1741011"/>
                </a:lnTo>
                <a:close/>
              </a:path>
            </a:pathLst>
          </a:custGeom>
          <a:solidFill>
            <a:srgbClr val="BD17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7" name="Freeform: Shape 26">
            <a:extLst>
              <a:ext uri="{FF2B5EF4-FFF2-40B4-BE49-F238E27FC236}">
                <a16:creationId xmlns:a16="http://schemas.microsoft.com/office/drawing/2014/main" id="{FBAE48CE-C694-41A3-8F40-51E968EA6171}"/>
              </a:ext>
            </a:extLst>
          </p:cNvPr>
          <p:cNvSpPr>
            <a:spLocks noChangeAspect="1"/>
          </p:cNvSpPr>
          <p:nvPr userDrawn="1"/>
        </p:nvSpPr>
        <p:spPr>
          <a:xfrm rot="2700000">
            <a:off x="8859331" y="96332"/>
            <a:ext cx="1741011" cy="1741011"/>
          </a:xfrm>
          <a:custGeom>
            <a:avLst/>
            <a:gdLst>
              <a:gd name="connsiteX0" fmla="*/ 0 w 1741011"/>
              <a:gd name="connsiteY0" fmla="*/ 373697 h 1741011"/>
              <a:gd name="connsiteX1" fmla="*/ 373696 w 1741011"/>
              <a:gd name="connsiteY1" fmla="*/ 1 h 1741011"/>
              <a:gd name="connsiteX2" fmla="*/ 1741011 w 1741011"/>
              <a:gd name="connsiteY2" fmla="*/ 0 h 1741011"/>
              <a:gd name="connsiteX3" fmla="*/ 1741011 w 1741011"/>
              <a:gd name="connsiteY3" fmla="*/ 1741011 h 1741011"/>
              <a:gd name="connsiteX4" fmla="*/ 0 w 1741011"/>
              <a:gd name="connsiteY4" fmla="*/ 1741011 h 1741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11" h="1741011">
                <a:moveTo>
                  <a:pt x="0" y="373697"/>
                </a:moveTo>
                <a:lnTo>
                  <a:pt x="373696" y="1"/>
                </a:lnTo>
                <a:lnTo>
                  <a:pt x="1741011" y="0"/>
                </a:lnTo>
                <a:lnTo>
                  <a:pt x="1741011" y="1741011"/>
                </a:lnTo>
                <a:lnTo>
                  <a:pt x="0" y="1741011"/>
                </a:lnTo>
                <a:close/>
              </a:path>
            </a:pathLst>
          </a:custGeom>
          <a:solidFill>
            <a:srgbClr val="BD17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7" name="Freeform: Shape 36">
            <a:extLst>
              <a:ext uri="{FF2B5EF4-FFF2-40B4-BE49-F238E27FC236}">
                <a16:creationId xmlns:a16="http://schemas.microsoft.com/office/drawing/2014/main" id="{2B76BF7C-FEA7-40AE-98AA-FEC153065E89}"/>
              </a:ext>
            </a:extLst>
          </p:cNvPr>
          <p:cNvSpPr>
            <a:spLocks noChangeAspect="1"/>
          </p:cNvSpPr>
          <p:nvPr userDrawn="1"/>
        </p:nvSpPr>
        <p:spPr>
          <a:xfrm rot="2700000">
            <a:off x="11255434" y="255817"/>
            <a:ext cx="1741011" cy="1554162"/>
          </a:xfrm>
          <a:custGeom>
            <a:avLst/>
            <a:gdLst>
              <a:gd name="connsiteX0" fmla="*/ 0 w 1741011"/>
              <a:gd name="connsiteY0" fmla="*/ 186848 h 1554162"/>
              <a:gd name="connsiteX1" fmla="*/ 186848 w 1741011"/>
              <a:gd name="connsiteY1" fmla="*/ 0 h 1554162"/>
              <a:gd name="connsiteX2" fmla="*/ 1741011 w 1741011"/>
              <a:gd name="connsiteY2" fmla="*/ 1554162 h 1554162"/>
              <a:gd name="connsiteX3" fmla="*/ 0 w 1741011"/>
              <a:gd name="connsiteY3" fmla="*/ 1554162 h 1554162"/>
            </a:gdLst>
            <a:ahLst/>
            <a:cxnLst>
              <a:cxn ang="0">
                <a:pos x="connsiteX0" y="connsiteY0"/>
              </a:cxn>
              <a:cxn ang="0">
                <a:pos x="connsiteX1" y="connsiteY1"/>
              </a:cxn>
              <a:cxn ang="0">
                <a:pos x="connsiteX2" y="connsiteY2"/>
              </a:cxn>
              <a:cxn ang="0">
                <a:pos x="connsiteX3" y="connsiteY3"/>
              </a:cxn>
            </a:cxnLst>
            <a:rect l="l" t="t" r="r" b="b"/>
            <a:pathLst>
              <a:path w="1741011" h="1554162">
                <a:moveTo>
                  <a:pt x="0" y="186848"/>
                </a:moveTo>
                <a:lnTo>
                  <a:pt x="186848" y="0"/>
                </a:lnTo>
                <a:lnTo>
                  <a:pt x="1741011" y="1554162"/>
                </a:lnTo>
                <a:lnTo>
                  <a:pt x="0" y="1554162"/>
                </a:lnTo>
                <a:close/>
              </a:path>
            </a:pathLst>
          </a:custGeom>
          <a:solidFill>
            <a:srgbClr val="BD17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 name="Rectangle 17">
            <a:extLst>
              <a:ext uri="{FF2B5EF4-FFF2-40B4-BE49-F238E27FC236}">
                <a16:creationId xmlns:a16="http://schemas.microsoft.com/office/drawing/2014/main" id="{04555788-48E2-4029-AAC0-56DA011D62E6}"/>
              </a:ext>
            </a:extLst>
          </p:cNvPr>
          <p:cNvSpPr>
            <a:spLocks noChangeAspect="1"/>
          </p:cNvSpPr>
          <p:nvPr userDrawn="1"/>
        </p:nvSpPr>
        <p:spPr>
          <a:xfrm rot="2700000">
            <a:off x="6397168" y="2558493"/>
            <a:ext cx="1741011" cy="1741011"/>
          </a:xfrm>
          <a:prstGeom prst="rect">
            <a:avLst/>
          </a:prstGeom>
          <a:solidFill>
            <a:srgbClr val="BD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18">
            <a:extLst>
              <a:ext uri="{FF2B5EF4-FFF2-40B4-BE49-F238E27FC236}">
                <a16:creationId xmlns:a16="http://schemas.microsoft.com/office/drawing/2014/main" id="{884FE5B6-D33B-4C41-AE91-8D0691E7ABF9}"/>
              </a:ext>
            </a:extLst>
          </p:cNvPr>
          <p:cNvSpPr>
            <a:spLocks noChangeAspect="1"/>
          </p:cNvSpPr>
          <p:nvPr userDrawn="1"/>
        </p:nvSpPr>
        <p:spPr>
          <a:xfrm rot="2700000">
            <a:off x="8859331" y="2558493"/>
            <a:ext cx="1741011" cy="1741011"/>
          </a:xfrm>
          <a:prstGeom prst="rect">
            <a:avLst/>
          </a:prstGeom>
          <a:solidFill>
            <a:srgbClr val="BD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Freeform: Shape 38">
            <a:extLst>
              <a:ext uri="{FF2B5EF4-FFF2-40B4-BE49-F238E27FC236}">
                <a16:creationId xmlns:a16="http://schemas.microsoft.com/office/drawing/2014/main" id="{1D1C01DC-AC79-446B-B756-70A6BF989612}"/>
              </a:ext>
            </a:extLst>
          </p:cNvPr>
          <p:cNvSpPr>
            <a:spLocks noChangeAspect="1"/>
          </p:cNvSpPr>
          <p:nvPr userDrawn="1"/>
        </p:nvSpPr>
        <p:spPr>
          <a:xfrm rot="2700000">
            <a:off x="11321495" y="2558493"/>
            <a:ext cx="1741011" cy="1741011"/>
          </a:xfrm>
          <a:custGeom>
            <a:avLst/>
            <a:gdLst>
              <a:gd name="connsiteX0" fmla="*/ 0 w 1741011"/>
              <a:gd name="connsiteY0" fmla="*/ 0 h 1741011"/>
              <a:gd name="connsiteX1" fmla="*/ 1741011 w 1741011"/>
              <a:gd name="connsiteY1" fmla="*/ 1741011 h 1741011"/>
              <a:gd name="connsiteX2" fmla="*/ 0 w 1741011"/>
              <a:gd name="connsiteY2" fmla="*/ 1741011 h 1741011"/>
            </a:gdLst>
            <a:ahLst/>
            <a:cxnLst>
              <a:cxn ang="0">
                <a:pos x="connsiteX0" y="connsiteY0"/>
              </a:cxn>
              <a:cxn ang="0">
                <a:pos x="connsiteX1" y="connsiteY1"/>
              </a:cxn>
              <a:cxn ang="0">
                <a:pos x="connsiteX2" y="connsiteY2"/>
              </a:cxn>
            </a:cxnLst>
            <a:rect l="l" t="t" r="r" b="b"/>
            <a:pathLst>
              <a:path w="1741011" h="1741011">
                <a:moveTo>
                  <a:pt x="0" y="0"/>
                </a:moveTo>
                <a:lnTo>
                  <a:pt x="1741011" y="1741011"/>
                </a:lnTo>
                <a:lnTo>
                  <a:pt x="0" y="1741011"/>
                </a:lnTo>
                <a:close/>
              </a:path>
            </a:pathLst>
          </a:custGeom>
          <a:solidFill>
            <a:srgbClr val="BD17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1" name="Freeform: Shape 30">
            <a:extLst>
              <a:ext uri="{FF2B5EF4-FFF2-40B4-BE49-F238E27FC236}">
                <a16:creationId xmlns:a16="http://schemas.microsoft.com/office/drawing/2014/main" id="{67DC581B-198C-4541-B884-8CEB7BBB9E99}"/>
              </a:ext>
            </a:extLst>
          </p:cNvPr>
          <p:cNvSpPr>
            <a:spLocks noChangeAspect="1"/>
          </p:cNvSpPr>
          <p:nvPr userDrawn="1"/>
        </p:nvSpPr>
        <p:spPr>
          <a:xfrm rot="2700000">
            <a:off x="6397169" y="5020656"/>
            <a:ext cx="1741011" cy="1741011"/>
          </a:xfrm>
          <a:custGeom>
            <a:avLst/>
            <a:gdLst>
              <a:gd name="connsiteX0" fmla="*/ 0 w 1741011"/>
              <a:gd name="connsiteY0" fmla="*/ 0 h 1741011"/>
              <a:gd name="connsiteX1" fmla="*/ 1741011 w 1741011"/>
              <a:gd name="connsiteY1" fmla="*/ 0 h 1741011"/>
              <a:gd name="connsiteX2" fmla="*/ 1741011 w 1741011"/>
              <a:gd name="connsiteY2" fmla="*/ 1367316 h 1741011"/>
              <a:gd name="connsiteX3" fmla="*/ 1367316 w 1741011"/>
              <a:gd name="connsiteY3" fmla="*/ 1741011 h 1741011"/>
              <a:gd name="connsiteX4" fmla="*/ 0 w 1741011"/>
              <a:gd name="connsiteY4" fmla="*/ 1741011 h 1741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11" h="1741011">
                <a:moveTo>
                  <a:pt x="0" y="0"/>
                </a:moveTo>
                <a:lnTo>
                  <a:pt x="1741011" y="0"/>
                </a:lnTo>
                <a:lnTo>
                  <a:pt x="1741011" y="1367316"/>
                </a:lnTo>
                <a:lnTo>
                  <a:pt x="1367316" y="1741011"/>
                </a:lnTo>
                <a:lnTo>
                  <a:pt x="0" y="1741011"/>
                </a:lnTo>
                <a:close/>
              </a:path>
            </a:pathLst>
          </a:custGeom>
          <a:solidFill>
            <a:srgbClr val="BD17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3" name="Freeform: Shape 32">
            <a:extLst>
              <a:ext uri="{FF2B5EF4-FFF2-40B4-BE49-F238E27FC236}">
                <a16:creationId xmlns:a16="http://schemas.microsoft.com/office/drawing/2014/main" id="{029E56CD-FE03-4ED6-97C2-F75040D27BC2}"/>
              </a:ext>
            </a:extLst>
          </p:cNvPr>
          <p:cNvSpPr>
            <a:spLocks noChangeAspect="1"/>
          </p:cNvSpPr>
          <p:nvPr userDrawn="1"/>
        </p:nvSpPr>
        <p:spPr>
          <a:xfrm rot="2700000">
            <a:off x="8859332" y="5020656"/>
            <a:ext cx="1741011" cy="1741011"/>
          </a:xfrm>
          <a:custGeom>
            <a:avLst/>
            <a:gdLst>
              <a:gd name="connsiteX0" fmla="*/ 0 w 1741011"/>
              <a:gd name="connsiteY0" fmla="*/ 0 h 1741011"/>
              <a:gd name="connsiteX1" fmla="*/ 1741011 w 1741011"/>
              <a:gd name="connsiteY1" fmla="*/ 0 h 1741011"/>
              <a:gd name="connsiteX2" fmla="*/ 1741011 w 1741011"/>
              <a:gd name="connsiteY2" fmla="*/ 1367316 h 1741011"/>
              <a:gd name="connsiteX3" fmla="*/ 1367317 w 1741011"/>
              <a:gd name="connsiteY3" fmla="*/ 1741011 h 1741011"/>
              <a:gd name="connsiteX4" fmla="*/ 0 w 1741011"/>
              <a:gd name="connsiteY4" fmla="*/ 1741011 h 1741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11" h="1741011">
                <a:moveTo>
                  <a:pt x="0" y="0"/>
                </a:moveTo>
                <a:lnTo>
                  <a:pt x="1741011" y="0"/>
                </a:lnTo>
                <a:lnTo>
                  <a:pt x="1741011" y="1367316"/>
                </a:lnTo>
                <a:lnTo>
                  <a:pt x="1367317" y="1741011"/>
                </a:lnTo>
                <a:lnTo>
                  <a:pt x="0" y="1741011"/>
                </a:lnTo>
                <a:close/>
              </a:path>
            </a:pathLst>
          </a:custGeom>
          <a:solidFill>
            <a:srgbClr val="BD17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1" name="Freeform: Shape 40">
            <a:extLst>
              <a:ext uri="{FF2B5EF4-FFF2-40B4-BE49-F238E27FC236}">
                <a16:creationId xmlns:a16="http://schemas.microsoft.com/office/drawing/2014/main" id="{1F86B2CD-0504-4DFA-BB14-F1E4620A807D}"/>
              </a:ext>
            </a:extLst>
          </p:cNvPr>
          <p:cNvSpPr>
            <a:spLocks noChangeAspect="1"/>
          </p:cNvSpPr>
          <p:nvPr userDrawn="1"/>
        </p:nvSpPr>
        <p:spPr>
          <a:xfrm rot="2700000">
            <a:off x="11348858" y="4954598"/>
            <a:ext cx="1554162" cy="1741008"/>
          </a:xfrm>
          <a:custGeom>
            <a:avLst/>
            <a:gdLst>
              <a:gd name="connsiteX0" fmla="*/ 0 w 1554162"/>
              <a:gd name="connsiteY0" fmla="*/ 0 h 1741008"/>
              <a:gd name="connsiteX1" fmla="*/ 1554162 w 1554162"/>
              <a:gd name="connsiteY1" fmla="*/ 1554162 h 1741008"/>
              <a:gd name="connsiteX2" fmla="*/ 1367317 w 1554162"/>
              <a:gd name="connsiteY2" fmla="*/ 1741008 h 1741008"/>
              <a:gd name="connsiteX3" fmla="*/ 0 w 1554162"/>
              <a:gd name="connsiteY3" fmla="*/ 1741008 h 1741008"/>
            </a:gdLst>
            <a:ahLst/>
            <a:cxnLst>
              <a:cxn ang="0">
                <a:pos x="connsiteX0" y="connsiteY0"/>
              </a:cxn>
              <a:cxn ang="0">
                <a:pos x="connsiteX1" y="connsiteY1"/>
              </a:cxn>
              <a:cxn ang="0">
                <a:pos x="connsiteX2" y="connsiteY2"/>
              </a:cxn>
              <a:cxn ang="0">
                <a:pos x="connsiteX3" y="connsiteY3"/>
              </a:cxn>
            </a:cxnLst>
            <a:rect l="l" t="t" r="r" b="b"/>
            <a:pathLst>
              <a:path w="1554162" h="1741008">
                <a:moveTo>
                  <a:pt x="0" y="0"/>
                </a:moveTo>
                <a:lnTo>
                  <a:pt x="1554162" y="1554162"/>
                </a:lnTo>
                <a:lnTo>
                  <a:pt x="1367317" y="1741008"/>
                </a:lnTo>
                <a:lnTo>
                  <a:pt x="0" y="1741008"/>
                </a:lnTo>
                <a:close/>
              </a:path>
            </a:pathLst>
          </a:custGeom>
          <a:solidFill>
            <a:srgbClr val="BD17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Tree>
    <p:extLst>
      <p:ext uri="{BB962C8B-B14F-4D97-AF65-F5344CB8AC3E}">
        <p14:creationId xmlns:p14="http://schemas.microsoft.com/office/powerpoint/2010/main" val="299286457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94004-2ACA-49EF-BFD5-623B34CCBDDA}"/>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8AF4410A-73E6-4BAB-BFC1-144E5826C844}"/>
              </a:ext>
            </a:extLst>
          </p:cNvPr>
          <p:cNvSpPr>
            <a:spLocks noGrp="1"/>
          </p:cNvSpPr>
          <p:nvPr>
            <p:ph type="dt" sz="half" idx="10"/>
          </p:nvPr>
        </p:nvSpPr>
        <p:spPr/>
        <p:txBody>
          <a:bodyPr/>
          <a:lstStyle/>
          <a:p>
            <a:fld id="{94F923BD-FCB1-4978-B7E6-2BD7151D1A29}" type="datetimeFigureOut">
              <a:rPr lang="nl-NL" smtClean="0"/>
              <a:t>30-5-2023</a:t>
            </a:fld>
            <a:endParaRPr lang="nl-NL"/>
          </a:p>
        </p:txBody>
      </p:sp>
      <p:sp>
        <p:nvSpPr>
          <p:cNvPr id="4" name="Footer Placeholder 3">
            <a:extLst>
              <a:ext uri="{FF2B5EF4-FFF2-40B4-BE49-F238E27FC236}">
                <a16:creationId xmlns:a16="http://schemas.microsoft.com/office/drawing/2014/main" id="{D3076444-34B5-43DA-A29A-B45F542DC20A}"/>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75B46F2-B79F-49A2-832F-54FE98EA9594}"/>
              </a:ext>
            </a:extLst>
          </p:cNvPr>
          <p:cNvSpPr>
            <a:spLocks noGrp="1"/>
          </p:cNvSpPr>
          <p:nvPr>
            <p:ph type="sldNum" sz="quarter" idx="12"/>
          </p:nvPr>
        </p:nvSpPr>
        <p:spPr/>
        <p:txBody>
          <a:bodyPr/>
          <a:lstStyle/>
          <a:p>
            <a:fld id="{227CBE13-5F7D-4C81-B6F3-47A564B19971}" type="slidenum">
              <a:rPr lang="nl-NL" smtClean="0"/>
              <a:t>‹nr.›</a:t>
            </a:fld>
            <a:endParaRPr lang="nl-NL"/>
          </a:p>
        </p:txBody>
      </p:sp>
    </p:spTree>
    <p:extLst>
      <p:ext uri="{BB962C8B-B14F-4D97-AF65-F5344CB8AC3E}">
        <p14:creationId xmlns:p14="http://schemas.microsoft.com/office/powerpoint/2010/main" val="3054756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1A86B1-2C51-3725-2329-BD2881DCC76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EF2B12DC-4B3E-B7E2-733E-4D7E3C43AF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4F216B11-3D11-7CCF-094F-117D6E906A34}"/>
              </a:ext>
            </a:extLst>
          </p:cNvPr>
          <p:cNvSpPr>
            <a:spLocks noGrp="1"/>
          </p:cNvSpPr>
          <p:nvPr>
            <p:ph type="dt" sz="half" idx="10"/>
          </p:nvPr>
        </p:nvSpPr>
        <p:spPr/>
        <p:txBody>
          <a:bodyPr/>
          <a:lstStyle/>
          <a:p>
            <a:fld id="{E4C3E236-8D4F-4709-A594-5200AC30F3D2}" type="datetimeFigureOut">
              <a:rPr lang="nl-BE" smtClean="0"/>
              <a:t>30/05/2023</a:t>
            </a:fld>
            <a:endParaRPr lang="nl-BE"/>
          </a:p>
        </p:txBody>
      </p:sp>
      <p:sp>
        <p:nvSpPr>
          <p:cNvPr id="5" name="Tijdelijke aanduiding voor voettekst 4">
            <a:extLst>
              <a:ext uri="{FF2B5EF4-FFF2-40B4-BE49-F238E27FC236}">
                <a16:creationId xmlns:a16="http://schemas.microsoft.com/office/drawing/2014/main" id="{25A1AE3F-7870-27F5-4038-4F85FAE9608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15A7442-5162-0ADE-FC82-485FECEB73F7}"/>
              </a:ext>
            </a:extLst>
          </p:cNvPr>
          <p:cNvSpPr>
            <a:spLocks noGrp="1"/>
          </p:cNvSpPr>
          <p:nvPr>
            <p:ph type="sldNum" sz="quarter" idx="12"/>
          </p:nvPr>
        </p:nvSpPr>
        <p:spPr/>
        <p:txBody>
          <a:bodyPr/>
          <a:lstStyle/>
          <a:p>
            <a:fld id="{71D2F6E5-287C-4907-A523-7B2887F07C8B}" type="slidenum">
              <a:rPr lang="nl-BE" smtClean="0"/>
              <a:t>‹nr.›</a:t>
            </a:fld>
            <a:endParaRPr lang="nl-BE"/>
          </a:p>
        </p:txBody>
      </p:sp>
    </p:spTree>
    <p:extLst>
      <p:ext uri="{BB962C8B-B14F-4D97-AF65-F5344CB8AC3E}">
        <p14:creationId xmlns:p14="http://schemas.microsoft.com/office/powerpoint/2010/main" val="1041240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1F87E9-5573-F32A-099D-B17462004D60}"/>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A836E75-54D7-8085-EAD5-97252A8B2DF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5B8EEA8-2D99-5AB1-0948-7CC5581529CA}"/>
              </a:ext>
            </a:extLst>
          </p:cNvPr>
          <p:cNvSpPr>
            <a:spLocks noGrp="1"/>
          </p:cNvSpPr>
          <p:nvPr>
            <p:ph type="dt" sz="half" idx="10"/>
          </p:nvPr>
        </p:nvSpPr>
        <p:spPr/>
        <p:txBody>
          <a:bodyPr/>
          <a:lstStyle/>
          <a:p>
            <a:fld id="{E4C3E236-8D4F-4709-A594-5200AC30F3D2}" type="datetimeFigureOut">
              <a:rPr lang="nl-BE" smtClean="0"/>
              <a:t>30/05/2023</a:t>
            </a:fld>
            <a:endParaRPr lang="nl-BE"/>
          </a:p>
        </p:txBody>
      </p:sp>
      <p:sp>
        <p:nvSpPr>
          <p:cNvPr id="5" name="Tijdelijke aanduiding voor voettekst 4">
            <a:extLst>
              <a:ext uri="{FF2B5EF4-FFF2-40B4-BE49-F238E27FC236}">
                <a16:creationId xmlns:a16="http://schemas.microsoft.com/office/drawing/2014/main" id="{DCEF4569-54CD-1570-AC57-9688C1FE8B1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91D0F66-94CE-ED52-90C2-B3AFF36EE2FA}"/>
              </a:ext>
            </a:extLst>
          </p:cNvPr>
          <p:cNvSpPr>
            <a:spLocks noGrp="1"/>
          </p:cNvSpPr>
          <p:nvPr>
            <p:ph type="sldNum" sz="quarter" idx="12"/>
          </p:nvPr>
        </p:nvSpPr>
        <p:spPr/>
        <p:txBody>
          <a:bodyPr/>
          <a:lstStyle/>
          <a:p>
            <a:fld id="{71D2F6E5-287C-4907-A523-7B2887F07C8B}" type="slidenum">
              <a:rPr lang="nl-BE" smtClean="0"/>
              <a:t>‹nr.›</a:t>
            </a:fld>
            <a:endParaRPr lang="nl-BE"/>
          </a:p>
        </p:txBody>
      </p:sp>
    </p:spTree>
    <p:extLst>
      <p:ext uri="{BB962C8B-B14F-4D97-AF65-F5344CB8AC3E}">
        <p14:creationId xmlns:p14="http://schemas.microsoft.com/office/powerpoint/2010/main" val="1220157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FB6E6-9107-283B-5201-A6093C242A0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18A8785-1C03-4943-BC98-9CC52A7C93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8935995-A147-68E0-EC8A-CE06726C141B}"/>
              </a:ext>
            </a:extLst>
          </p:cNvPr>
          <p:cNvSpPr>
            <a:spLocks noGrp="1"/>
          </p:cNvSpPr>
          <p:nvPr>
            <p:ph type="dt" sz="half" idx="10"/>
          </p:nvPr>
        </p:nvSpPr>
        <p:spPr/>
        <p:txBody>
          <a:bodyPr/>
          <a:lstStyle/>
          <a:p>
            <a:fld id="{E4C3E236-8D4F-4709-A594-5200AC30F3D2}" type="datetimeFigureOut">
              <a:rPr lang="nl-BE" smtClean="0"/>
              <a:t>30/05/2023</a:t>
            </a:fld>
            <a:endParaRPr lang="nl-BE"/>
          </a:p>
        </p:txBody>
      </p:sp>
      <p:sp>
        <p:nvSpPr>
          <p:cNvPr id="5" name="Tijdelijke aanduiding voor voettekst 4">
            <a:extLst>
              <a:ext uri="{FF2B5EF4-FFF2-40B4-BE49-F238E27FC236}">
                <a16:creationId xmlns:a16="http://schemas.microsoft.com/office/drawing/2014/main" id="{DA0B0ECB-A14B-F29A-E543-6D20E672EBD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F440259-19B0-52C3-8A82-DC11E2728CC4}"/>
              </a:ext>
            </a:extLst>
          </p:cNvPr>
          <p:cNvSpPr>
            <a:spLocks noGrp="1"/>
          </p:cNvSpPr>
          <p:nvPr>
            <p:ph type="sldNum" sz="quarter" idx="12"/>
          </p:nvPr>
        </p:nvSpPr>
        <p:spPr/>
        <p:txBody>
          <a:bodyPr/>
          <a:lstStyle/>
          <a:p>
            <a:fld id="{71D2F6E5-287C-4907-A523-7B2887F07C8B}" type="slidenum">
              <a:rPr lang="nl-BE" smtClean="0"/>
              <a:t>‹nr.›</a:t>
            </a:fld>
            <a:endParaRPr lang="nl-BE"/>
          </a:p>
        </p:txBody>
      </p:sp>
    </p:spTree>
    <p:extLst>
      <p:ext uri="{BB962C8B-B14F-4D97-AF65-F5344CB8AC3E}">
        <p14:creationId xmlns:p14="http://schemas.microsoft.com/office/powerpoint/2010/main" val="2969689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E10A2-035B-E9BF-A8B4-1D6BA6F01266}"/>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89FFCFF-FE30-714D-7789-A44536CE0D3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E4786FB4-5071-1D64-C0FA-91B9C9ADCFF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6470AB66-627A-0661-AD56-E44EF8213CAB}"/>
              </a:ext>
            </a:extLst>
          </p:cNvPr>
          <p:cNvSpPr>
            <a:spLocks noGrp="1"/>
          </p:cNvSpPr>
          <p:nvPr>
            <p:ph type="dt" sz="half" idx="10"/>
          </p:nvPr>
        </p:nvSpPr>
        <p:spPr/>
        <p:txBody>
          <a:bodyPr/>
          <a:lstStyle/>
          <a:p>
            <a:fld id="{E4C3E236-8D4F-4709-A594-5200AC30F3D2}" type="datetimeFigureOut">
              <a:rPr lang="nl-BE" smtClean="0"/>
              <a:t>30/05/2023</a:t>
            </a:fld>
            <a:endParaRPr lang="nl-BE"/>
          </a:p>
        </p:txBody>
      </p:sp>
      <p:sp>
        <p:nvSpPr>
          <p:cNvPr id="6" name="Tijdelijke aanduiding voor voettekst 5">
            <a:extLst>
              <a:ext uri="{FF2B5EF4-FFF2-40B4-BE49-F238E27FC236}">
                <a16:creationId xmlns:a16="http://schemas.microsoft.com/office/drawing/2014/main" id="{30CFC68D-F06A-F757-45A9-8954FFC2B31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C718FF7-2742-2FE1-2FC5-0CC3FB536206}"/>
              </a:ext>
            </a:extLst>
          </p:cNvPr>
          <p:cNvSpPr>
            <a:spLocks noGrp="1"/>
          </p:cNvSpPr>
          <p:nvPr>
            <p:ph type="sldNum" sz="quarter" idx="12"/>
          </p:nvPr>
        </p:nvSpPr>
        <p:spPr/>
        <p:txBody>
          <a:bodyPr/>
          <a:lstStyle/>
          <a:p>
            <a:fld id="{71D2F6E5-287C-4907-A523-7B2887F07C8B}" type="slidenum">
              <a:rPr lang="nl-BE" smtClean="0"/>
              <a:t>‹nr.›</a:t>
            </a:fld>
            <a:endParaRPr lang="nl-BE"/>
          </a:p>
        </p:txBody>
      </p:sp>
    </p:spTree>
    <p:extLst>
      <p:ext uri="{BB962C8B-B14F-4D97-AF65-F5344CB8AC3E}">
        <p14:creationId xmlns:p14="http://schemas.microsoft.com/office/powerpoint/2010/main" val="2805397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68016-40E7-7084-97C7-FAA0C4DF737F}"/>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7F0BD6E3-656E-B7F3-88D3-ED4C167763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283E7D4-DA82-98D2-6916-0BEA7DF7B8A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7F9BA3A7-A746-B543-0070-40FD5F08B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9E65F33-8E4A-42E3-E71A-093CAE635DA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4CAFFE15-29BE-B37A-1830-7C5C9BBED40F}"/>
              </a:ext>
            </a:extLst>
          </p:cNvPr>
          <p:cNvSpPr>
            <a:spLocks noGrp="1"/>
          </p:cNvSpPr>
          <p:nvPr>
            <p:ph type="dt" sz="half" idx="10"/>
          </p:nvPr>
        </p:nvSpPr>
        <p:spPr/>
        <p:txBody>
          <a:bodyPr/>
          <a:lstStyle/>
          <a:p>
            <a:fld id="{E4C3E236-8D4F-4709-A594-5200AC30F3D2}" type="datetimeFigureOut">
              <a:rPr lang="nl-BE" smtClean="0"/>
              <a:t>30/05/2023</a:t>
            </a:fld>
            <a:endParaRPr lang="nl-BE"/>
          </a:p>
        </p:txBody>
      </p:sp>
      <p:sp>
        <p:nvSpPr>
          <p:cNvPr id="8" name="Tijdelijke aanduiding voor voettekst 7">
            <a:extLst>
              <a:ext uri="{FF2B5EF4-FFF2-40B4-BE49-F238E27FC236}">
                <a16:creationId xmlns:a16="http://schemas.microsoft.com/office/drawing/2014/main" id="{901A709F-4683-33D7-5330-99B0E53F3E2C}"/>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320B29A5-898E-5B29-5E42-3FA077C40CA7}"/>
              </a:ext>
            </a:extLst>
          </p:cNvPr>
          <p:cNvSpPr>
            <a:spLocks noGrp="1"/>
          </p:cNvSpPr>
          <p:nvPr>
            <p:ph type="sldNum" sz="quarter" idx="12"/>
          </p:nvPr>
        </p:nvSpPr>
        <p:spPr/>
        <p:txBody>
          <a:bodyPr/>
          <a:lstStyle/>
          <a:p>
            <a:fld id="{71D2F6E5-287C-4907-A523-7B2887F07C8B}" type="slidenum">
              <a:rPr lang="nl-BE" smtClean="0"/>
              <a:t>‹nr.›</a:t>
            </a:fld>
            <a:endParaRPr lang="nl-BE"/>
          </a:p>
        </p:txBody>
      </p:sp>
    </p:spTree>
    <p:extLst>
      <p:ext uri="{BB962C8B-B14F-4D97-AF65-F5344CB8AC3E}">
        <p14:creationId xmlns:p14="http://schemas.microsoft.com/office/powerpoint/2010/main" val="220138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754F2E-D17E-1F5B-118D-ED0918A77B94}"/>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A5566D63-D4AA-8A73-09E3-9A3DFE1148A5}"/>
              </a:ext>
            </a:extLst>
          </p:cNvPr>
          <p:cNvSpPr>
            <a:spLocks noGrp="1"/>
          </p:cNvSpPr>
          <p:nvPr>
            <p:ph type="dt" sz="half" idx="10"/>
          </p:nvPr>
        </p:nvSpPr>
        <p:spPr/>
        <p:txBody>
          <a:bodyPr/>
          <a:lstStyle/>
          <a:p>
            <a:fld id="{E4C3E236-8D4F-4709-A594-5200AC30F3D2}" type="datetimeFigureOut">
              <a:rPr lang="nl-BE" smtClean="0"/>
              <a:t>30/05/2023</a:t>
            </a:fld>
            <a:endParaRPr lang="nl-BE"/>
          </a:p>
        </p:txBody>
      </p:sp>
      <p:sp>
        <p:nvSpPr>
          <p:cNvPr id="4" name="Tijdelijke aanduiding voor voettekst 3">
            <a:extLst>
              <a:ext uri="{FF2B5EF4-FFF2-40B4-BE49-F238E27FC236}">
                <a16:creationId xmlns:a16="http://schemas.microsoft.com/office/drawing/2014/main" id="{8DB6DD7A-EBFD-D26C-3FA1-E8B8A8A421A3}"/>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04F82EB6-AA95-69C9-FDF2-0491E063069A}"/>
              </a:ext>
            </a:extLst>
          </p:cNvPr>
          <p:cNvSpPr>
            <a:spLocks noGrp="1"/>
          </p:cNvSpPr>
          <p:nvPr>
            <p:ph type="sldNum" sz="quarter" idx="12"/>
          </p:nvPr>
        </p:nvSpPr>
        <p:spPr/>
        <p:txBody>
          <a:bodyPr/>
          <a:lstStyle/>
          <a:p>
            <a:fld id="{71D2F6E5-287C-4907-A523-7B2887F07C8B}" type="slidenum">
              <a:rPr lang="nl-BE" smtClean="0"/>
              <a:t>‹nr.›</a:t>
            </a:fld>
            <a:endParaRPr lang="nl-BE"/>
          </a:p>
        </p:txBody>
      </p:sp>
    </p:spTree>
    <p:extLst>
      <p:ext uri="{BB962C8B-B14F-4D97-AF65-F5344CB8AC3E}">
        <p14:creationId xmlns:p14="http://schemas.microsoft.com/office/powerpoint/2010/main" val="775043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043CB-DF8F-48D0-8795-B19739A73F8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AE763E2E-726B-47D7-A150-78AF22A5D2FF}"/>
              </a:ext>
            </a:extLst>
          </p:cNvPr>
          <p:cNvSpPr>
            <a:spLocks noGrp="1"/>
          </p:cNvSpPr>
          <p:nvPr>
            <p:ph type="dt" sz="half" idx="10"/>
          </p:nvPr>
        </p:nvSpPr>
        <p:spPr/>
        <p:txBody>
          <a:bodyPr/>
          <a:lstStyle/>
          <a:p>
            <a:fld id="{94F923BD-FCB1-4978-B7E6-2BD7151D1A29}" type="datetimeFigureOut">
              <a:rPr lang="nl-NL" smtClean="0"/>
              <a:t>30-5-2023</a:t>
            </a:fld>
            <a:endParaRPr lang="nl-NL"/>
          </a:p>
        </p:txBody>
      </p:sp>
      <p:sp>
        <p:nvSpPr>
          <p:cNvPr id="5" name="Footer Placeholder 4">
            <a:extLst>
              <a:ext uri="{FF2B5EF4-FFF2-40B4-BE49-F238E27FC236}">
                <a16:creationId xmlns:a16="http://schemas.microsoft.com/office/drawing/2014/main" id="{C3F7D441-EA7D-4EFF-8372-9A9C4E9564DE}"/>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CCD5F43-2578-4580-9D5B-ADFB56FF6C08}"/>
              </a:ext>
            </a:extLst>
          </p:cNvPr>
          <p:cNvSpPr>
            <a:spLocks noGrp="1"/>
          </p:cNvSpPr>
          <p:nvPr>
            <p:ph type="sldNum" sz="quarter" idx="12"/>
          </p:nvPr>
        </p:nvSpPr>
        <p:spPr/>
        <p:txBody>
          <a:bodyPr/>
          <a:lstStyle/>
          <a:p>
            <a:fld id="{227CBE13-5F7D-4C81-B6F3-47A564B19971}" type="slidenum">
              <a:rPr lang="nl-NL" smtClean="0"/>
              <a:t>‹nr.›</a:t>
            </a:fld>
            <a:endParaRPr lang="nl-NL" dirty="0"/>
          </a:p>
        </p:txBody>
      </p:sp>
      <p:sp>
        <p:nvSpPr>
          <p:cNvPr id="7" name="Text Placeholder 2">
            <a:extLst>
              <a:ext uri="{FF2B5EF4-FFF2-40B4-BE49-F238E27FC236}">
                <a16:creationId xmlns:a16="http://schemas.microsoft.com/office/drawing/2014/main" id="{9BB344CA-2640-4C97-94F8-FA417FAC4A76}"/>
              </a:ext>
            </a:extLst>
          </p:cNvPr>
          <p:cNvSpPr>
            <a:spLocks noGrp="1"/>
          </p:cNvSpPr>
          <p:nvPr>
            <p:ph type="body" idx="13" hasCustomPrompt="1"/>
          </p:nvPr>
        </p:nvSpPr>
        <p:spPr>
          <a:xfrm>
            <a:off x="824400" y="1270800"/>
            <a:ext cx="7920000" cy="480525"/>
          </a:xfrm>
        </p:spPr>
        <p:txBody>
          <a:bodyPr anchor="t" anchorCtr="0">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BE" dirty="0" err="1"/>
              <a:t>subtitel</a:t>
            </a:r>
            <a:endParaRPr lang="en-US" dirty="0"/>
          </a:p>
        </p:txBody>
      </p:sp>
      <p:sp>
        <p:nvSpPr>
          <p:cNvPr id="8" name="Title 7">
            <a:extLst>
              <a:ext uri="{FF2B5EF4-FFF2-40B4-BE49-F238E27FC236}">
                <a16:creationId xmlns:a16="http://schemas.microsoft.com/office/drawing/2014/main" id="{F649E994-3B3B-4724-9E9E-6BAF90CF35C2}"/>
              </a:ext>
            </a:extLst>
          </p:cNvPr>
          <p:cNvSpPr>
            <a:spLocks noGrp="1"/>
          </p:cNvSpPr>
          <p:nvPr>
            <p:ph type="title" hasCustomPrompt="1"/>
          </p:nvPr>
        </p:nvSpPr>
        <p:spPr/>
        <p:txBody>
          <a:bodyPr/>
          <a:lstStyle>
            <a:lvl1pPr>
              <a:defRPr/>
            </a:lvl1pPr>
          </a:lstStyle>
          <a:p>
            <a:r>
              <a:rPr lang="en-BE" dirty="0"/>
              <a:t>slide </a:t>
            </a:r>
            <a:r>
              <a:rPr lang="en-BE" dirty="0" err="1"/>
              <a:t>titel</a:t>
            </a:r>
            <a:endParaRPr lang="nl-NL" dirty="0"/>
          </a:p>
        </p:txBody>
      </p:sp>
      <p:pic>
        <p:nvPicPr>
          <p:cNvPr id="9" name="Picture 8">
            <a:extLst>
              <a:ext uri="{FF2B5EF4-FFF2-40B4-BE49-F238E27FC236}">
                <a16:creationId xmlns:a16="http://schemas.microsoft.com/office/drawing/2014/main" id="{6B84D263-6463-4B8E-92E1-A1D46FB39B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58650" y="0"/>
            <a:ext cx="133350" cy="6858000"/>
          </a:xfrm>
          <a:prstGeom prst="rect">
            <a:avLst/>
          </a:prstGeom>
        </p:spPr>
      </p:pic>
    </p:spTree>
    <p:extLst>
      <p:ext uri="{BB962C8B-B14F-4D97-AF65-F5344CB8AC3E}">
        <p14:creationId xmlns:p14="http://schemas.microsoft.com/office/powerpoint/2010/main" val="3806699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EA7D796-5D66-F93E-A469-FF6C83A6D443}"/>
              </a:ext>
            </a:extLst>
          </p:cNvPr>
          <p:cNvSpPr>
            <a:spLocks noGrp="1"/>
          </p:cNvSpPr>
          <p:nvPr>
            <p:ph type="dt" sz="half" idx="10"/>
          </p:nvPr>
        </p:nvSpPr>
        <p:spPr/>
        <p:txBody>
          <a:bodyPr/>
          <a:lstStyle/>
          <a:p>
            <a:fld id="{E4C3E236-8D4F-4709-A594-5200AC30F3D2}" type="datetimeFigureOut">
              <a:rPr lang="nl-BE" smtClean="0"/>
              <a:t>30/05/2023</a:t>
            </a:fld>
            <a:endParaRPr lang="nl-BE"/>
          </a:p>
        </p:txBody>
      </p:sp>
      <p:sp>
        <p:nvSpPr>
          <p:cNvPr id="3" name="Tijdelijke aanduiding voor voettekst 2">
            <a:extLst>
              <a:ext uri="{FF2B5EF4-FFF2-40B4-BE49-F238E27FC236}">
                <a16:creationId xmlns:a16="http://schemas.microsoft.com/office/drawing/2014/main" id="{89CC3CB6-26BC-5E02-262C-9E98DB28247E}"/>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26FFB182-7F2C-D5C1-831D-651B53D17EDB}"/>
              </a:ext>
            </a:extLst>
          </p:cNvPr>
          <p:cNvSpPr>
            <a:spLocks noGrp="1"/>
          </p:cNvSpPr>
          <p:nvPr>
            <p:ph type="sldNum" sz="quarter" idx="12"/>
          </p:nvPr>
        </p:nvSpPr>
        <p:spPr/>
        <p:txBody>
          <a:bodyPr/>
          <a:lstStyle/>
          <a:p>
            <a:fld id="{71D2F6E5-287C-4907-A523-7B2887F07C8B}" type="slidenum">
              <a:rPr lang="nl-BE" smtClean="0"/>
              <a:t>‹nr.›</a:t>
            </a:fld>
            <a:endParaRPr lang="nl-BE"/>
          </a:p>
        </p:txBody>
      </p:sp>
    </p:spTree>
    <p:extLst>
      <p:ext uri="{BB962C8B-B14F-4D97-AF65-F5344CB8AC3E}">
        <p14:creationId xmlns:p14="http://schemas.microsoft.com/office/powerpoint/2010/main" val="3407603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0E8BF4-4056-1024-C6D3-40C7D549468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AF3573A-F368-E0EA-96F1-AFBB932A4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8E2CF1D1-1387-CAA0-2F77-DAE68EEAD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3A68C98-71C5-E8DC-E0D3-31A0EE3FD2B1}"/>
              </a:ext>
            </a:extLst>
          </p:cNvPr>
          <p:cNvSpPr>
            <a:spLocks noGrp="1"/>
          </p:cNvSpPr>
          <p:nvPr>
            <p:ph type="dt" sz="half" idx="10"/>
          </p:nvPr>
        </p:nvSpPr>
        <p:spPr/>
        <p:txBody>
          <a:bodyPr/>
          <a:lstStyle/>
          <a:p>
            <a:fld id="{E4C3E236-8D4F-4709-A594-5200AC30F3D2}" type="datetimeFigureOut">
              <a:rPr lang="nl-BE" smtClean="0"/>
              <a:t>30/05/2023</a:t>
            </a:fld>
            <a:endParaRPr lang="nl-BE"/>
          </a:p>
        </p:txBody>
      </p:sp>
      <p:sp>
        <p:nvSpPr>
          <p:cNvPr id="6" name="Tijdelijke aanduiding voor voettekst 5">
            <a:extLst>
              <a:ext uri="{FF2B5EF4-FFF2-40B4-BE49-F238E27FC236}">
                <a16:creationId xmlns:a16="http://schemas.microsoft.com/office/drawing/2014/main" id="{C59DF7A6-D4A9-253B-ABE0-E84BE871049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8FE36F0D-0AFF-B862-7645-E476E23BBC59}"/>
              </a:ext>
            </a:extLst>
          </p:cNvPr>
          <p:cNvSpPr>
            <a:spLocks noGrp="1"/>
          </p:cNvSpPr>
          <p:nvPr>
            <p:ph type="sldNum" sz="quarter" idx="12"/>
          </p:nvPr>
        </p:nvSpPr>
        <p:spPr/>
        <p:txBody>
          <a:bodyPr/>
          <a:lstStyle/>
          <a:p>
            <a:fld id="{71D2F6E5-287C-4907-A523-7B2887F07C8B}" type="slidenum">
              <a:rPr lang="nl-BE" smtClean="0"/>
              <a:t>‹nr.›</a:t>
            </a:fld>
            <a:endParaRPr lang="nl-BE"/>
          </a:p>
        </p:txBody>
      </p:sp>
    </p:spTree>
    <p:extLst>
      <p:ext uri="{BB962C8B-B14F-4D97-AF65-F5344CB8AC3E}">
        <p14:creationId xmlns:p14="http://schemas.microsoft.com/office/powerpoint/2010/main" val="2488011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FE186-5BF2-D187-F5C0-D4AE5C65395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02EBA2C-5F19-F571-443C-DB002D7A79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5AF66EB3-3E42-ADA8-7AA4-E1EE041EFE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799DD98-E56F-E4C0-E64F-765AF43DC51C}"/>
              </a:ext>
            </a:extLst>
          </p:cNvPr>
          <p:cNvSpPr>
            <a:spLocks noGrp="1"/>
          </p:cNvSpPr>
          <p:nvPr>
            <p:ph type="dt" sz="half" idx="10"/>
          </p:nvPr>
        </p:nvSpPr>
        <p:spPr/>
        <p:txBody>
          <a:bodyPr/>
          <a:lstStyle/>
          <a:p>
            <a:fld id="{E4C3E236-8D4F-4709-A594-5200AC30F3D2}" type="datetimeFigureOut">
              <a:rPr lang="nl-BE" smtClean="0"/>
              <a:t>30/05/2023</a:t>
            </a:fld>
            <a:endParaRPr lang="nl-BE"/>
          </a:p>
        </p:txBody>
      </p:sp>
      <p:sp>
        <p:nvSpPr>
          <p:cNvPr id="6" name="Tijdelijke aanduiding voor voettekst 5">
            <a:extLst>
              <a:ext uri="{FF2B5EF4-FFF2-40B4-BE49-F238E27FC236}">
                <a16:creationId xmlns:a16="http://schemas.microsoft.com/office/drawing/2014/main" id="{07E5AAC7-55F0-3C97-FB09-F488339F353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D000E19-A324-CFC1-090E-5497C03F055E}"/>
              </a:ext>
            </a:extLst>
          </p:cNvPr>
          <p:cNvSpPr>
            <a:spLocks noGrp="1"/>
          </p:cNvSpPr>
          <p:nvPr>
            <p:ph type="sldNum" sz="quarter" idx="12"/>
          </p:nvPr>
        </p:nvSpPr>
        <p:spPr/>
        <p:txBody>
          <a:bodyPr/>
          <a:lstStyle/>
          <a:p>
            <a:fld id="{71D2F6E5-287C-4907-A523-7B2887F07C8B}" type="slidenum">
              <a:rPr lang="nl-BE" smtClean="0"/>
              <a:t>‹nr.›</a:t>
            </a:fld>
            <a:endParaRPr lang="nl-BE"/>
          </a:p>
        </p:txBody>
      </p:sp>
    </p:spTree>
    <p:extLst>
      <p:ext uri="{BB962C8B-B14F-4D97-AF65-F5344CB8AC3E}">
        <p14:creationId xmlns:p14="http://schemas.microsoft.com/office/powerpoint/2010/main" val="24500122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1ADD8C-D031-C469-6939-47741E606258}"/>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38ADE33D-4DF5-F64E-3C7E-01827E9BC47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7B6627E-A6FE-B742-AA38-549323DE18FB}"/>
              </a:ext>
            </a:extLst>
          </p:cNvPr>
          <p:cNvSpPr>
            <a:spLocks noGrp="1"/>
          </p:cNvSpPr>
          <p:nvPr>
            <p:ph type="dt" sz="half" idx="10"/>
          </p:nvPr>
        </p:nvSpPr>
        <p:spPr/>
        <p:txBody>
          <a:bodyPr/>
          <a:lstStyle/>
          <a:p>
            <a:fld id="{E4C3E236-8D4F-4709-A594-5200AC30F3D2}" type="datetimeFigureOut">
              <a:rPr lang="nl-BE" smtClean="0"/>
              <a:t>30/05/2023</a:t>
            </a:fld>
            <a:endParaRPr lang="nl-BE"/>
          </a:p>
        </p:txBody>
      </p:sp>
      <p:sp>
        <p:nvSpPr>
          <p:cNvPr id="5" name="Tijdelijke aanduiding voor voettekst 4">
            <a:extLst>
              <a:ext uri="{FF2B5EF4-FFF2-40B4-BE49-F238E27FC236}">
                <a16:creationId xmlns:a16="http://schemas.microsoft.com/office/drawing/2014/main" id="{ED4C1284-B02A-02D1-AA94-35453DE3634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1BD6A9D-2CD2-9EDA-BE42-603674E33B07}"/>
              </a:ext>
            </a:extLst>
          </p:cNvPr>
          <p:cNvSpPr>
            <a:spLocks noGrp="1"/>
          </p:cNvSpPr>
          <p:nvPr>
            <p:ph type="sldNum" sz="quarter" idx="12"/>
          </p:nvPr>
        </p:nvSpPr>
        <p:spPr/>
        <p:txBody>
          <a:bodyPr/>
          <a:lstStyle/>
          <a:p>
            <a:fld id="{71D2F6E5-287C-4907-A523-7B2887F07C8B}" type="slidenum">
              <a:rPr lang="nl-BE" smtClean="0"/>
              <a:t>‹nr.›</a:t>
            </a:fld>
            <a:endParaRPr lang="nl-BE"/>
          </a:p>
        </p:txBody>
      </p:sp>
    </p:spTree>
    <p:extLst>
      <p:ext uri="{BB962C8B-B14F-4D97-AF65-F5344CB8AC3E}">
        <p14:creationId xmlns:p14="http://schemas.microsoft.com/office/powerpoint/2010/main" val="977385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568C89A-896B-C23A-E896-31F0AEBA873D}"/>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219E4B66-D7B5-A700-7C12-97A43EE6CCC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1412650-E050-E810-141D-E370AA1614F3}"/>
              </a:ext>
            </a:extLst>
          </p:cNvPr>
          <p:cNvSpPr>
            <a:spLocks noGrp="1"/>
          </p:cNvSpPr>
          <p:nvPr>
            <p:ph type="dt" sz="half" idx="10"/>
          </p:nvPr>
        </p:nvSpPr>
        <p:spPr/>
        <p:txBody>
          <a:bodyPr/>
          <a:lstStyle/>
          <a:p>
            <a:fld id="{E4C3E236-8D4F-4709-A594-5200AC30F3D2}" type="datetimeFigureOut">
              <a:rPr lang="nl-BE" smtClean="0"/>
              <a:t>30/05/2023</a:t>
            </a:fld>
            <a:endParaRPr lang="nl-BE"/>
          </a:p>
        </p:txBody>
      </p:sp>
      <p:sp>
        <p:nvSpPr>
          <p:cNvPr id="5" name="Tijdelijke aanduiding voor voettekst 4">
            <a:extLst>
              <a:ext uri="{FF2B5EF4-FFF2-40B4-BE49-F238E27FC236}">
                <a16:creationId xmlns:a16="http://schemas.microsoft.com/office/drawing/2014/main" id="{C5D20646-AED6-95B7-5329-D24C122984C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3487C43-467C-C941-6027-53B72857870A}"/>
              </a:ext>
            </a:extLst>
          </p:cNvPr>
          <p:cNvSpPr>
            <a:spLocks noGrp="1"/>
          </p:cNvSpPr>
          <p:nvPr>
            <p:ph type="sldNum" sz="quarter" idx="12"/>
          </p:nvPr>
        </p:nvSpPr>
        <p:spPr/>
        <p:txBody>
          <a:bodyPr/>
          <a:lstStyle/>
          <a:p>
            <a:fld id="{71D2F6E5-287C-4907-A523-7B2887F07C8B}" type="slidenum">
              <a:rPr lang="nl-BE" smtClean="0"/>
              <a:t>‹nr.›</a:t>
            </a:fld>
            <a:endParaRPr lang="nl-BE"/>
          </a:p>
        </p:txBody>
      </p:sp>
    </p:spTree>
    <p:extLst>
      <p:ext uri="{BB962C8B-B14F-4D97-AF65-F5344CB8AC3E}">
        <p14:creationId xmlns:p14="http://schemas.microsoft.com/office/powerpoint/2010/main" val="2433077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3416300" y="2760663"/>
            <a:ext cx="7672388" cy="1410284"/>
          </a:xfrm>
        </p:spPr>
        <p:txBody>
          <a:bodyPr anchor="b"/>
          <a:lstStyle>
            <a:lvl1pPr algn="ctr">
              <a:defRPr lang="en-US" sz="4800" kern="1200" dirty="0">
                <a:solidFill>
                  <a:schemeClr val="tx1"/>
                </a:solidFill>
                <a:latin typeface="Tahoma" pitchFamily="34" charset="0"/>
                <a:ea typeface="MS PGothic" pitchFamily="34" charset="-128"/>
                <a:cs typeface="Tahoma" pitchFamily="34" charset="0"/>
              </a:defRPr>
            </a:lvl1pPr>
          </a:lstStyle>
          <a:p>
            <a:r>
              <a:rPr lang="nl-NL"/>
              <a:t>Klik om stijl te bewerken</a:t>
            </a:r>
            <a:endParaRPr lang="en-US" dirty="0"/>
          </a:p>
        </p:txBody>
      </p:sp>
      <p:sp>
        <p:nvSpPr>
          <p:cNvPr id="3" name="Subtitle 2"/>
          <p:cNvSpPr>
            <a:spLocks noGrp="1"/>
          </p:cNvSpPr>
          <p:nvPr>
            <p:ph type="subTitle" idx="1"/>
          </p:nvPr>
        </p:nvSpPr>
        <p:spPr>
          <a:xfrm>
            <a:off x="3416300" y="4178300"/>
            <a:ext cx="7677150" cy="1077912"/>
          </a:xfrm>
        </p:spPr>
        <p:txBody>
          <a:bodyPr/>
          <a:lstStyle>
            <a:lvl1pPr marL="0" indent="0" algn="ctr">
              <a:buNone/>
              <a:defRPr lang="en-US" sz="2800" kern="1200" dirty="0">
                <a:solidFill>
                  <a:schemeClr val="tx1"/>
                </a:solidFill>
                <a:latin typeface="Tahoma" pitchFamily="34" charset="0"/>
                <a:ea typeface="MS PGothic" pitchFamily="34" charset="-128"/>
                <a:cs typeface="Tahoma"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pic>
        <p:nvPicPr>
          <p:cNvPr id="12" name="Afbeelding 1" descr="ECWF PowerPoint 2019_TitelHead.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113"/>
            <a:ext cx="12192000" cy="215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705475"/>
            <a:ext cx="1219200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135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lvl1pPr marL="363538" indent="-363538">
              <a:defRPr/>
            </a:lvl1pPr>
            <a:lvl2pPr marL="812800" indent="-355600">
              <a:defRPr/>
            </a:lvl2pPr>
            <a:lvl3pPr marL="1262063" indent="-347663">
              <a:defRPr/>
            </a:lvl3pPr>
            <a:lvl4pPr marL="1698625" indent="-327025">
              <a:defRPr/>
            </a:lvl4pPr>
            <a:lvl5pPr marL="2147888" indent="-319088">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Tijdelijke aanduiding voor datum 6"/>
          <p:cNvSpPr>
            <a:spLocks noGrp="1"/>
          </p:cNvSpPr>
          <p:nvPr>
            <p:ph type="dt" sz="half" idx="10"/>
          </p:nvPr>
        </p:nvSpPr>
        <p:spPr/>
        <p:txBody>
          <a:bodyPr/>
          <a:lstStyle>
            <a:lvl1pPr>
              <a:defRPr sz="1000"/>
            </a:lvl1pPr>
          </a:lstStyle>
          <a:p>
            <a:fld id="{4AD80C7E-2113-4FC8-A84A-9901F6999AA3}" type="datetime1">
              <a:rPr lang="nl-BE" smtClean="0"/>
              <a:pPr/>
              <a:t>30/05/2023</a:t>
            </a:fld>
            <a:endParaRPr lang="nl-BE" dirty="0"/>
          </a:p>
        </p:txBody>
      </p:sp>
      <p:sp>
        <p:nvSpPr>
          <p:cNvPr id="8" name="Tijdelijke aanduiding voor voettekst 7"/>
          <p:cNvSpPr>
            <a:spLocks noGrp="1"/>
          </p:cNvSpPr>
          <p:nvPr>
            <p:ph type="ftr" sz="quarter" idx="11"/>
          </p:nvPr>
        </p:nvSpPr>
        <p:spPr/>
        <p:txBody>
          <a:bodyPr/>
          <a:lstStyle>
            <a:lvl1pPr>
              <a:defRPr sz="1000"/>
            </a:lvl1pPr>
          </a:lstStyle>
          <a:p>
            <a:endParaRPr lang="nl-BE" dirty="0"/>
          </a:p>
        </p:txBody>
      </p:sp>
      <p:sp>
        <p:nvSpPr>
          <p:cNvPr id="9" name="Tijdelijke aanduiding voor dianummer 8"/>
          <p:cNvSpPr>
            <a:spLocks noGrp="1"/>
          </p:cNvSpPr>
          <p:nvPr>
            <p:ph type="sldNum" sz="quarter" idx="12"/>
          </p:nvPr>
        </p:nvSpPr>
        <p:spPr/>
        <p:txBody>
          <a:bodyPr/>
          <a:lstStyle>
            <a:lvl1pPr>
              <a:defRPr sz="1000"/>
            </a:lvl1pPr>
          </a:lstStyle>
          <a:p>
            <a:fld id="{4BE6DB56-710E-470D-A9CD-38B4182A95CD}" type="slidenum">
              <a:rPr lang="nl-BE" smtClean="0"/>
              <a:pPr/>
              <a:t>‹nr.›</a:t>
            </a:fld>
            <a:endParaRPr lang="nl-BE"/>
          </a:p>
        </p:txBody>
      </p:sp>
    </p:spTree>
    <p:extLst>
      <p:ext uri="{BB962C8B-B14F-4D97-AF65-F5344CB8AC3E}">
        <p14:creationId xmlns:p14="http://schemas.microsoft.com/office/powerpoint/2010/main" val="2977298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ussentitel">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48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4068040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02363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02363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Tijdelijke aanduiding voor datum 7"/>
          <p:cNvSpPr>
            <a:spLocks noGrp="1"/>
          </p:cNvSpPr>
          <p:nvPr>
            <p:ph type="dt" sz="half" idx="10"/>
          </p:nvPr>
        </p:nvSpPr>
        <p:spPr/>
        <p:txBody>
          <a:bodyPr/>
          <a:lstStyle>
            <a:lvl1pPr>
              <a:defRPr sz="1000"/>
            </a:lvl1pPr>
          </a:lstStyle>
          <a:p>
            <a:fld id="{0218C8EE-B19C-47F6-AF2E-C9E5F3BBBE6B}" type="datetime1">
              <a:rPr lang="nl-BE" smtClean="0"/>
              <a:pPr/>
              <a:t>30/05/2023</a:t>
            </a:fld>
            <a:endParaRPr lang="nl-BE" dirty="0"/>
          </a:p>
        </p:txBody>
      </p:sp>
      <p:sp>
        <p:nvSpPr>
          <p:cNvPr id="9" name="Tijdelijke aanduiding voor voettekst 8"/>
          <p:cNvSpPr>
            <a:spLocks noGrp="1"/>
          </p:cNvSpPr>
          <p:nvPr>
            <p:ph type="ftr" sz="quarter" idx="11"/>
          </p:nvPr>
        </p:nvSpPr>
        <p:spPr/>
        <p:txBody>
          <a:bodyPr/>
          <a:lstStyle>
            <a:lvl1pPr>
              <a:defRPr sz="1000"/>
            </a:lvl1pPr>
          </a:lstStyle>
          <a:p>
            <a:endParaRPr lang="nl-BE" dirty="0"/>
          </a:p>
        </p:txBody>
      </p:sp>
      <p:sp>
        <p:nvSpPr>
          <p:cNvPr id="10" name="Tijdelijke aanduiding voor dianummer 9"/>
          <p:cNvSpPr>
            <a:spLocks noGrp="1"/>
          </p:cNvSpPr>
          <p:nvPr>
            <p:ph type="sldNum" sz="quarter" idx="12"/>
          </p:nvPr>
        </p:nvSpPr>
        <p:spPr/>
        <p:txBody>
          <a:bodyPr/>
          <a:lstStyle>
            <a:lvl1pPr>
              <a:defRPr sz="1000"/>
            </a:lvl1pPr>
          </a:lstStyle>
          <a:p>
            <a:fld id="{4BE6DB56-710E-470D-A9CD-38B4182A95CD}" type="slidenum">
              <a:rPr lang="nl-BE" smtClean="0"/>
              <a:pPr/>
              <a:t>‹nr.›</a:t>
            </a:fld>
            <a:endParaRPr lang="nl-BE"/>
          </a:p>
        </p:txBody>
      </p:sp>
    </p:spTree>
    <p:extLst>
      <p:ext uri="{BB962C8B-B14F-4D97-AF65-F5344CB8AC3E}">
        <p14:creationId xmlns:p14="http://schemas.microsoft.com/office/powerpoint/2010/main" val="3136424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3441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3441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Tijdelijke aanduiding voor datum 9"/>
          <p:cNvSpPr>
            <a:spLocks noGrp="1"/>
          </p:cNvSpPr>
          <p:nvPr>
            <p:ph type="dt" sz="half" idx="10"/>
          </p:nvPr>
        </p:nvSpPr>
        <p:spPr/>
        <p:txBody>
          <a:bodyPr/>
          <a:lstStyle>
            <a:lvl1pPr>
              <a:defRPr sz="1000"/>
            </a:lvl1pPr>
          </a:lstStyle>
          <a:p>
            <a:fld id="{C7AD79AF-DC45-4FD4-AE32-4D46342E5818}" type="datetime1">
              <a:rPr lang="nl-BE" smtClean="0"/>
              <a:pPr/>
              <a:t>30/05/2023</a:t>
            </a:fld>
            <a:endParaRPr lang="nl-BE" dirty="0"/>
          </a:p>
        </p:txBody>
      </p:sp>
      <p:sp>
        <p:nvSpPr>
          <p:cNvPr id="11" name="Tijdelijke aanduiding voor voettekst 10"/>
          <p:cNvSpPr>
            <a:spLocks noGrp="1"/>
          </p:cNvSpPr>
          <p:nvPr>
            <p:ph type="ftr" sz="quarter" idx="11"/>
          </p:nvPr>
        </p:nvSpPr>
        <p:spPr/>
        <p:txBody>
          <a:bodyPr/>
          <a:lstStyle>
            <a:lvl1pPr>
              <a:defRPr sz="1000"/>
            </a:lvl1pPr>
          </a:lstStyle>
          <a:p>
            <a:endParaRPr lang="nl-BE" dirty="0"/>
          </a:p>
        </p:txBody>
      </p:sp>
      <p:sp>
        <p:nvSpPr>
          <p:cNvPr id="12" name="Tijdelijke aanduiding voor dianummer 11"/>
          <p:cNvSpPr>
            <a:spLocks noGrp="1"/>
          </p:cNvSpPr>
          <p:nvPr>
            <p:ph type="sldNum" sz="quarter" idx="12"/>
          </p:nvPr>
        </p:nvSpPr>
        <p:spPr/>
        <p:txBody>
          <a:bodyPr/>
          <a:lstStyle>
            <a:lvl1pPr>
              <a:defRPr sz="1000"/>
            </a:lvl1pPr>
          </a:lstStyle>
          <a:p>
            <a:fld id="{4BE6DB56-710E-470D-A9CD-38B4182A95CD}" type="slidenum">
              <a:rPr lang="nl-BE" smtClean="0"/>
              <a:pPr/>
              <a:t>‹nr.›</a:t>
            </a:fld>
            <a:endParaRPr lang="nl-BE"/>
          </a:p>
        </p:txBody>
      </p:sp>
    </p:spTree>
    <p:extLst>
      <p:ext uri="{BB962C8B-B14F-4D97-AF65-F5344CB8AC3E}">
        <p14:creationId xmlns:p14="http://schemas.microsoft.com/office/powerpoint/2010/main" val="1859232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 2 kolomme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043CB-DF8F-48D0-8795-B19739A73F81}"/>
              </a:ext>
            </a:extLst>
          </p:cNvPr>
          <p:cNvSpPr>
            <a:spLocks noGrp="1"/>
          </p:cNvSpPr>
          <p:nvPr>
            <p:ph idx="1"/>
          </p:nvPr>
        </p:nvSpPr>
        <p:spPr>
          <a:xfrm>
            <a:off x="824400" y="2404800"/>
            <a:ext cx="4870800" cy="3628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AE763E2E-726B-47D7-A150-78AF22A5D2FF}"/>
              </a:ext>
            </a:extLst>
          </p:cNvPr>
          <p:cNvSpPr>
            <a:spLocks noGrp="1"/>
          </p:cNvSpPr>
          <p:nvPr>
            <p:ph type="dt" sz="half" idx="10"/>
          </p:nvPr>
        </p:nvSpPr>
        <p:spPr/>
        <p:txBody>
          <a:bodyPr/>
          <a:lstStyle/>
          <a:p>
            <a:fld id="{94F923BD-FCB1-4978-B7E6-2BD7151D1A29}" type="datetimeFigureOut">
              <a:rPr lang="nl-NL" smtClean="0"/>
              <a:t>30-5-2023</a:t>
            </a:fld>
            <a:endParaRPr lang="nl-NL"/>
          </a:p>
        </p:txBody>
      </p:sp>
      <p:sp>
        <p:nvSpPr>
          <p:cNvPr id="5" name="Footer Placeholder 4">
            <a:extLst>
              <a:ext uri="{FF2B5EF4-FFF2-40B4-BE49-F238E27FC236}">
                <a16:creationId xmlns:a16="http://schemas.microsoft.com/office/drawing/2014/main" id="{C3F7D441-EA7D-4EFF-8372-9A9C4E9564DE}"/>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CCD5F43-2578-4580-9D5B-ADFB56FF6C08}"/>
              </a:ext>
            </a:extLst>
          </p:cNvPr>
          <p:cNvSpPr>
            <a:spLocks noGrp="1"/>
          </p:cNvSpPr>
          <p:nvPr>
            <p:ph type="sldNum" sz="quarter" idx="12"/>
          </p:nvPr>
        </p:nvSpPr>
        <p:spPr/>
        <p:txBody>
          <a:bodyPr/>
          <a:lstStyle/>
          <a:p>
            <a:fld id="{227CBE13-5F7D-4C81-B6F3-47A564B19971}" type="slidenum">
              <a:rPr lang="nl-NL" smtClean="0"/>
              <a:t>‹nr.›</a:t>
            </a:fld>
            <a:endParaRPr lang="nl-NL" dirty="0"/>
          </a:p>
        </p:txBody>
      </p:sp>
      <p:sp>
        <p:nvSpPr>
          <p:cNvPr id="7" name="Text Placeholder 2">
            <a:extLst>
              <a:ext uri="{FF2B5EF4-FFF2-40B4-BE49-F238E27FC236}">
                <a16:creationId xmlns:a16="http://schemas.microsoft.com/office/drawing/2014/main" id="{9BB344CA-2640-4C97-94F8-FA417FAC4A76}"/>
              </a:ext>
            </a:extLst>
          </p:cNvPr>
          <p:cNvSpPr>
            <a:spLocks noGrp="1"/>
          </p:cNvSpPr>
          <p:nvPr>
            <p:ph type="body" idx="13" hasCustomPrompt="1"/>
          </p:nvPr>
        </p:nvSpPr>
        <p:spPr>
          <a:xfrm>
            <a:off x="824400" y="1270800"/>
            <a:ext cx="7920000" cy="823912"/>
          </a:xfrm>
        </p:spPr>
        <p:txBody>
          <a:bodyPr anchor="t" anchorCtr="0">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BE" dirty="0" err="1"/>
              <a:t>subtitel</a:t>
            </a:r>
            <a:endParaRPr lang="en-US" dirty="0"/>
          </a:p>
        </p:txBody>
      </p:sp>
      <p:sp>
        <p:nvSpPr>
          <p:cNvPr id="8" name="Title 7">
            <a:extLst>
              <a:ext uri="{FF2B5EF4-FFF2-40B4-BE49-F238E27FC236}">
                <a16:creationId xmlns:a16="http://schemas.microsoft.com/office/drawing/2014/main" id="{F649E994-3B3B-4724-9E9E-6BAF90CF35C2}"/>
              </a:ext>
            </a:extLst>
          </p:cNvPr>
          <p:cNvSpPr>
            <a:spLocks noGrp="1"/>
          </p:cNvSpPr>
          <p:nvPr>
            <p:ph type="title" hasCustomPrompt="1"/>
          </p:nvPr>
        </p:nvSpPr>
        <p:spPr/>
        <p:txBody>
          <a:bodyPr/>
          <a:lstStyle>
            <a:lvl1pPr>
              <a:defRPr/>
            </a:lvl1pPr>
          </a:lstStyle>
          <a:p>
            <a:r>
              <a:rPr lang="en-BE" dirty="0"/>
              <a:t>slide </a:t>
            </a:r>
            <a:r>
              <a:rPr lang="en-BE" dirty="0" err="1"/>
              <a:t>titel</a:t>
            </a:r>
            <a:endParaRPr lang="nl-NL" dirty="0"/>
          </a:p>
        </p:txBody>
      </p:sp>
      <p:pic>
        <p:nvPicPr>
          <p:cNvPr id="9" name="Picture 8">
            <a:extLst>
              <a:ext uri="{FF2B5EF4-FFF2-40B4-BE49-F238E27FC236}">
                <a16:creationId xmlns:a16="http://schemas.microsoft.com/office/drawing/2014/main" id="{6B84D263-6463-4B8E-92E1-A1D46FB39B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58650" y="0"/>
            <a:ext cx="133350" cy="6858000"/>
          </a:xfrm>
          <a:prstGeom prst="rect">
            <a:avLst/>
          </a:prstGeom>
        </p:spPr>
      </p:pic>
      <p:sp>
        <p:nvSpPr>
          <p:cNvPr id="10" name="Content Placeholder 2">
            <a:extLst>
              <a:ext uri="{FF2B5EF4-FFF2-40B4-BE49-F238E27FC236}">
                <a16:creationId xmlns:a16="http://schemas.microsoft.com/office/drawing/2014/main" id="{92B2CFFE-5691-4172-AB20-6639DBDF0E25}"/>
              </a:ext>
            </a:extLst>
          </p:cNvPr>
          <p:cNvSpPr>
            <a:spLocks noGrp="1"/>
          </p:cNvSpPr>
          <p:nvPr>
            <p:ph idx="14"/>
          </p:nvPr>
        </p:nvSpPr>
        <p:spPr>
          <a:xfrm>
            <a:off x="6496800" y="2404800"/>
            <a:ext cx="4870800" cy="3628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3263051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Tree>
    <p:extLst>
      <p:ext uri="{BB962C8B-B14F-4D97-AF65-F5344CB8AC3E}">
        <p14:creationId xmlns:p14="http://schemas.microsoft.com/office/powerpoint/2010/main" val="31068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3285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p:cNvSpPr>
            <a:spLocks noGrp="1"/>
          </p:cNvSpPr>
          <p:nvPr>
            <p:ph type="dt" sz="half" idx="10"/>
          </p:nvPr>
        </p:nvSpPr>
        <p:spPr/>
        <p:txBody>
          <a:bodyPr/>
          <a:lstStyle>
            <a:lvl1pPr>
              <a:defRPr sz="1000"/>
            </a:lvl1pPr>
          </a:lstStyle>
          <a:p>
            <a:fld id="{7B8EE203-2FD6-4F55-B55C-3DDBB068FF6B}" type="datetime1">
              <a:rPr lang="nl-BE" smtClean="0"/>
              <a:pPr/>
              <a:t>30/05/2023</a:t>
            </a:fld>
            <a:endParaRPr lang="nl-BE" dirty="0"/>
          </a:p>
        </p:txBody>
      </p:sp>
      <p:sp>
        <p:nvSpPr>
          <p:cNvPr id="6" name="Tijdelijke aanduiding voor voettekst 5"/>
          <p:cNvSpPr>
            <a:spLocks noGrp="1"/>
          </p:cNvSpPr>
          <p:nvPr>
            <p:ph type="ftr" sz="quarter" idx="11"/>
          </p:nvPr>
        </p:nvSpPr>
        <p:spPr/>
        <p:txBody>
          <a:bodyPr/>
          <a:lstStyle>
            <a:lvl1pPr>
              <a:defRPr sz="1000"/>
            </a:lvl1pPr>
          </a:lstStyle>
          <a:p>
            <a:endParaRPr lang="nl-BE" dirty="0"/>
          </a:p>
        </p:txBody>
      </p:sp>
      <p:sp>
        <p:nvSpPr>
          <p:cNvPr id="4" name="Tijdelijke aanduiding voor dianummer 3"/>
          <p:cNvSpPr>
            <a:spLocks noGrp="1"/>
          </p:cNvSpPr>
          <p:nvPr>
            <p:ph type="sldNum" sz="quarter" idx="12"/>
          </p:nvPr>
        </p:nvSpPr>
        <p:spPr/>
        <p:txBody>
          <a:bodyPr/>
          <a:lstStyle>
            <a:lvl1pPr>
              <a:defRPr sz="1000"/>
            </a:lvl1pPr>
          </a:lstStyle>
          <a:p>
            <a:fld id="{4BE6DB56-710E-470D-A9CD-38B4182A95CD}" type="slidenum">
              <a:rPr lang="nl-BE" smtClean="0"/>
              <a:pPr/>
              <a:t>‹nr.›</a:t>
            </a:fld>
            <a:endParaRPr lang="nl-BE"/>
          </a:p>
        </p:txBody>
      </p:sp>
    </p:spTree>
    <p:extLst>
      <p:ext uri="{BB962C8B-B14F-4D97-AF65-F5344CB8AC3E}">
        <p14:creationId xmlns:p14="http://schemas.microsoft.com/office/powerpoint/2010/main" val="3495664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484132"/>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484132"/>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p:cNvSpPr>
            <a:spLocks noGrp="1"/>
          </p:cNvSpPr>
          <p:nvPr>
            <p:ph type="dt" sz="half" idx="10"/>
          </p:nvPr>
        </p:nvSpPr>
        <p:spPr/>
        <p:txBody>
          <a:bodyPr/>
          <a:lstStyle>
            <a:lvl1pPr>
              <a:defRPr sz="1000"/>
            </a:lvl1pPr>
          </a:lstStyle>
          <a:p>
            <a:fld id="{DAB3E95B-738C-4D7F-AF2C-1A184FFEEB61}" type="datetime1">
              <a:rPr lang="nl-BE" smtClean="0"/>
              <a:pPr/>
              <a:t>30/05/2023</a:t>
            </a:fld>
            <a:endParaRPr lang="nl-BE" dirty="0"/>
          </a:p>
        </p:txBody>
      </p:sp>
      <p:sp>
        <p:nvSpPr>
          <p:cNvPr id="6" name="Tijdelijke aanduiding voor voettekst 5"/>
          <p:cNvSpPr>
            <a:spLocks noGrp="1"/>
          </p:cNvSpPr>
          <p:nvPr>
            <p:ph type="ftr" sz="quarter" idx="11"/>
          </p:nvPr>
        </p:nvSpPr>
        <p:spPr/>
        <p:txBody>
          <a:bodyPr/>
          <a:lstStyle>
            <a:lvl1pPr>
              <a:defRPr sz="1000"/>
            </a:lvl1pPr>
          </a:lstStyle>
          <a:p>
            <a:endParaRPr lang="nl-BE" dirty="0"/>
          </a:p>
        </p:txBody>
      </p:sp>
      <p:sp>
        <p:nvSpPr>
          <p:cNvPr id="4" name="Tijdelijke aanduiding voor dianummer 3"/>
          <p:cNvSpPr>
            <a:spLocks noGrp="1"/>
          </p:cNvSpPr>
          <p:nvPr>
            <p:ph type="sldNum" sz="quarter" idx="12"/>
          </p:nvPr>
        </p:nvSpPr>
        <p:spPr/>
        <p:txBody>
          <a:bodyPr/>
          <a:lstStyle>
            <a:lvl1pPr>
              <a:defRPr sz="1000"/>
            </a:lvl1pPr>
          </a:lstStyle>
          <a:p>
            <a:fld id="{4BE6DB56-710E-470D-A9CD-38B4182A95CD}" type="slidenum">
              <a:rPr lang="nl-BE" smtClean="0"/>
              <a:pPr/>
              <a:t>‹nr.›</a:t>
            </a:fld>
            <a:endParaRPr lang="nl-BE"/>
          </a:p>
        </p:txBody>
      </p:sp>
    </p:spTree>
    <p:extLst>
      <p:ext uri="{BB962C8B-B14F-4D97-AF65-F5344CB8AC3E}">
        <p14:creationId xmlns:p14="http://schemas.microsoft.com/office/powerpoint/2010/main" val="2332154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 afbeelding rech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043CB-DF8F-48D0-8795-B19739A73F81}"/>
              </a:ext>
            </a:extLst>
          </p:cNvPr>
          <p:cNvSpPr>
            <a:spLocks noGrp="1"/>
          </p:cNvSpPr>
          <p:nvPr>
            <p:ph idx="1"/>
          </p:nvPr>
        </p:nvSpPr>
        <p:spPr>
          <a:xfrm>
            <a:off x="824400" y="2404800"/>
            <a:ext cx="4870800" cy="3628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AE763E2E-726B-47D7-A150-78AF22A5D2FF}"/>
              </a:ext>
            </a:extLst>
          </p:cNvPr>
          <p:cNvSpPr>
            <a:spLocks noGrp="1"/>
          </p:cNvSpPr>
          <p:nvPr>
            <p:ph type="dt" sz="half" idx="10"/>
          </p:nvPr>
        </p:nvSpPr>
        <p:spPr/>
        <p:txBody>
          <a:bodyPr/>
          <a:lstStyle/>
          <a:p>
            <a:fld id="{94F923BD-FCB1-4978-B7E6-2BD7151D1A29}" type="datetimeFigureOut">
              <a:rPr lang="nl-NL" smtClean="0"/>
              <a:t>30-5-2023</a:t>
            </a:fld>
            <a:endParaRPr lang="nl-NL"/>
          </a:p>
        </p:txBody>
      </p:sp>
      <p:sp>
        <p:nvSpPr>
          <p:cNvPr id="5" name="Footer Placeholder 4">
            <a:extLst>
              <a:ext uri="{FF2B5EF4-FFF2-40B4-BE49-F238E27FC236}">
                <a16:creationId xmlns:a16="http://schemas.microsoft.com/office/drawing/2014/main" id="{C3F7D441-EA7D-4EFF-8372-9A9C4E9564DE}"/>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CCD5F43-2578-4580-9D5B-ADFB56FF6C08}"/>
              </a:ext>
            </a:extLst>
          </p:cNvPr>
          <p:cNvSpPr>
            <a:spLocks noGrp="1"/>
          </p:cNvSpPr>
          <p:nvPr>
            <p:ph type="sldNum" sz="quarter" idx="12"/>
          </p:nvPr>
        </p:nvSpPr>
        <p:spPr/>
        <p:txBody>
          <a:bodyPr/>
          <a:lstStyle/>
          <a:p>
            <a:fld id="{227CBE13-5F7D-4C81-B6F3-47A564B19971}" type="slidenum">
              <a:rPr lang="nl-NL" smtClean="0"/>
              <a:t>‹nr.›</a:t>
            </a:fld>
            <a:endParaRPr lang="nl-NL" dirty="0"/>
          </a:p>
        </p:txBody>
      </p:sp>
      <p:sp>
        <p:nvSpPr>
          <p:cNvPr id="7" name="Text Placeholder 2">
            <a:extLst>
              <a:ext uri="{FF2B5EF4-FFF2-40B4-BE49-F238E27FC236}">
                <a16:creationId xmlns:a16="http://schemas.microsoft.com/office/drawing/2014/main" id="{9BB344CA-2640-4C97-94F8-FA417FAC4A76}"/>
              </a:ext>
            </a:extLst>
          </p:cNvPr>
          <p:cNvSpPr>
            <a:spLocks noGrp="1"/>
          </p:cNvSpPr>
          <p:nvPr>
            <p:ph type="body" idx="13" hasCustomPrompt="1"/>
          </p:nvPr>
        </p:nvSpPr>
        <p:spPr>
          <a:xfrm>
            <a:off x="824400" y="1270800"/>
            <a:ext cx="4870800" cy="823912"/>
          </a:xfrm>
        </p:spPr>
        <p:txBody>
          <a:bodyPr anchor="t" anchorCtr="0">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BE" dirty="0" err="1"/>
              <a:t>subtitel</a:t>
            </a:r>
            <a:endParaRPr lang="en-US" dirty="0"/>
          </a:p>
        </p:txBody>
      </p:sp>
      <p:sp>
        <p:nvSpPr>
          <p:cNvPr id="8" name="Title 7">
            <a:extLst>
              <a:ext uri="{FF2B5EF4-FFF2-40B4-BE49-F238E27FC236}">
                <a16:creationId xmlns:a16="http://schemas.microsoft.com/office/drawing/2014/main" id="{F649E994-3B3B-4724-9E9E-6BAF90CF35C2}"/>
              </a:ext>
            </a:extLst>
          </p:cNvPr>
          <p:cNvSpPr>
            <a:spLocks noGrp="1"/>
          </p:cNvSpPr>
          <p:nvPr>
            <p:ph type="title" hasCustomPrompt="1"/>
          </p:nvPr>
        </p:nvSpPr>
        <p:spPr>
          <a:xfrm>
            <a:off x="824400" y="824400"/>
            <a:ext cx="4870800" cy="480525"/>
          </a:xfrm>
        </p:spPr>
        <p:txBody>
          <a:bodyPr/>
          <a:lstStyle>
            <a:lvl1pPr>
              <a:defRPr/>
            </a:lvl1pPr>
          </a:lstStyle>
          <a:p>
            <a:r>
              <a:rPr lang="en-BE" dirty="0"/>
              <a:t>slide </a:t>
            </a:r>
            <a:r>
              <a:rPr lang="en-BE" dirty="0" err="1"/>
              <a:t>titel</a:t>
            </a:r>
            <a:endParaRPr lang="nl-NL" dirty="0"/>
          </a:p>
        </p:txBody>
      </p:sp>
      <p:sp>
        <p:nvSpPr>
          <p:cNvPr id="11" name="Picture Placeholder 10">
            <a:extLst>
              <a:ext uri="{FF2B5EF4-FFF2-40B4-BE49-F238E27FC236}">
                <a16:creationId xmlns:a16="http://schemas.microsoft.com/office/drawing/2014/main" id="{E8B59268-60A0-484B-A6A1-51BDEE7EA733}"/>
              </a:ext>
            </a:extLst>
          </p:cNvPr>
          <p:cNvSpPr>
            <a:spLocks noGrp="1"/>
          </p:cNvSpPr>
          <p:nvPr>
            <p:ph type="pic" sz="quarter" idx="14"/>
          </p:nvPr>
        </p:nvSpPr>
        <p:spPr>
          <a:xfrm>
            <a:off x="6097200" y="0"/>
            <a:ext cx="5270400" cy="6048000"/>
          </a:xfrm>
        </p:spPr>
        <p:txBody>
          <a:bodyPr tIns="1080000"/>
          <a:lstStyle>
            <a:lvl1pPr marL="0" indent="0" algn="ctr">
              <a:buFont typeface="Arial" panose="020B0604020202020204" pitchFamily="34" charset="0"/>
              <a:buNone/>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33841426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 - afbeelding lin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043CB-DF8F-48D0-8795-B19739A73F81}"/>
              </a:ext>
            </a:extLst>
          </p:cNvPr>
          <p:cNvSpPr>
            <a:spLocks noGrp="1"/>
          </p:cNvSpPr>
          <p:nvPr>
            <p:ph idx="1"/>
          </p:nvPr>
        </p:nvSpPr>
        <p:spPr>
          <a:xfrm>
            <a:off x="6842400" y="2404800"/>
            <a:ext cx="4525200" cy="3628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AE763E2E-726B-47D7-A150-78AF22A5D2FF}"/>
              </a:ext>
            </a:extLst>
          </p:cNvPr>
          <p:cNvSpPr>
            <a:spLocks noGrp="1"/>
          </p:cNvSpPr>
          <p:nvPr>
            <p:ph type="dt" sz="half" idx="10"/>
          </p:nvPr>
        </p:nvSpPr>
        <p:spPr/>
        <p:txBody>
          <a:bodyPr/>
          <a:lstStyle/>
          <a:p>
            <a:fld id="{94F923BD-FCB1-4978-B7E6-2BD7151D1A29}" type="datetimeFigureOut">
              <a:rPr lang="nl-NL" smtClean="0"/>
              <a:t>30-5-2023</a:t>
            </a:fld>
            <a:endParaRPr lang="nl-NL"/>
          </a:p>
        </p:txBody>
      </p:sp>
      <p:sp>
        <p:nvSpPr>
          <p:cNvPr id="5" name="Footer Placeholder 4">
            <a:extLst>
              <a:ext uri="{FF2B5EF4-FFF2-40B4-BE49-F238E27FC236}">
                <a16:creationId xmlns:a16="http://schemas.microsoft.com/office/drawing/2014/main" id="{C3F7D441-EA7D-4EFF-8372-9A9C4E9564DE}"/>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CCD5F43-2578-4580-9D5B-ADFB56FF6C08}"/>
              </a:ext>
            </a:extLst>
          </p:cNvPr>
          <p:cNvSpPr>
            <a:spLocks noGrp="1"/>
          </p:cNvSpPr>
          <p:nvPr>
            <p:ph type="sldNum" sz="quarter" idx="12"/>
          </p:nvPr>
        </p:nvSpPr>
        <p:spPr/>
        <p:txBody>
          <a:bodyPr/>
          <a:lstStyle/>
          <a:p>
            <a:fld id="{227CBE13-5F7D-4C81-B6F3-47A564B19971}" type="slidenum">
              <a:rPr lang="nl-NL" smtClean="0"/>
              <a:t>‹nr.›</a:t>
            </a:fld>
            <a:endParaRPr lang="nl-NL" dirty="0"/>
          </a:p>
        </p:txBody>
      </p:sp>
      <p:sp>
        <p:nvSpPr>
          <p:cNvPr id="7" name="Text Placeholder 2">
            <a:extLst>
              <a:ext uri="{FF2B5EF4-FFF2-40B4-BE49-F238E27FC236}">
                <a16:creationId xmlns:a16="http://schemas.microsoft.com/office/drawing/2014/main" id="{9BB344CA-2640-4C97-94F8-FA417FAC4A76}"/>
              </a:ext>
            </a:extLst>
          </p:cNvPr>
          <p:cNvSpPr>
            <a:spLocks noGrp="1"/>
          </p:cNvSpPr>
          <p:nvPr>
            <p:ph type="body" idx="13" hasCustomPrompt="1"/>
          </p:nvPr>
        </p:nvSpPr>
        <p:spPr>
          <a:xfrm>
            <a:off x="6842400" y="1270800"/>
            <a:ext cx="4525200" cy="823912"/>
          </a:xfrm>
        </p:spPr>
        <p:txBody>
          <a:bodyPr anchor="t" anchorCtr="0">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BE" dirty="0" err="1"/>
              <a:t>subtitel</a:t>
            </a:r>
            <a:endParaRPr lang="en-US" dirty="0"/>
          </a:p>
        </p:txBody>
      </p:sp>
      <p:sp>
        <p:nvSpPr>
          <p:cNvPr id="8" name="Title 7">
            <a:extLst>
              <a:ext uri="{FF2B5EF4-FFF2-40B4-BE49-F238E27FC236}">
                <a16:creationId xmlns:a16="http://schemas.microsoft.com/office/drawing/2014/main" id="{F649E994-3B3B-4724-9E9E-6BAF90CF35C2}"/>
              </a:ext>
            </a:extLst>
          </p:cNvPr>
          <p:cNvSpPr>
            <a:spLocks noGrp="1"/>
          </p:cNvSpPr>
          <p:nvPr>
            <p:ph type="title" hasCustomPrompt="1"/>
          </p:nvPr>
        </p:nvSpPr>
        <p:spPr>
          <a:xfrm>
            <a:off x="6842400" y="824400"/>
            <a:ext cx="4525200" cy="480525"/>
          </a:xfrm>
        </p:spPr>
        <p:txBody>
          <a:bodyPr/>
          <a:lstStyle>
            <a:lvl1pPr>
              <a:defRPr/>
            </a:lvl1pPr>
          </a:lstStyle>
          <a:p>
            <a:r>
              <a:rPr lang="en-BE" dirty="0"/>
              <a:t>slide </a:t>
            </a:r>
            <a:r>
              <a:rPr lang="en-BE" dirty="0" err="1"/>
              <a:t>titel</a:t>
            </a:r>
            <a:endParaRPr lang="nl-NL" dirty="0"/>
          </a:p>
        </p:txBody>
      </p:sp>
      <p:sp>
        <p:nvSpPr>
          <p:cNvPr id="11" name="Picture Placeholder 10">
            <a:extLst>
              <a:ext uri="{FF2B5EF4-FFF2-40B4-BE49-F238E27FC236}">
                <a16:creationId xmlns:a16="http://schemas.microsoft.com/office/drawing/2014/main" id="{E8B59268-60A0-484B-A6A1-51BDEE7EA733}"/>
              </a:ext>
            </a:extLst>
          </p:cNvPr>
          <p:cNvSpPr>
            <a:spLocks noGrp="1"/>
          </p:cNvSpPr>
          <p:nvPr>
            <p:ph type="pic" sz="quarter" idx="14"/>
          </p:nvPr>
        </p:nvSpPr>
        <p:spPr>
          <a:xfrm>
            <a:off x="824400" y="810000"/>
            <a:ext cx="5270400" cy="6048000"/>
          </a:xfrm>
        </p:spPr>
        <p:txBody>
          <a:bodyPr tIns="1080000"/>
          <a:lstStyle>
            <a:lvl1pPr marL="0" indent="0" algn="ctr">
              <a:buFont typeface="Arial" panose="020B0604020202020204" pitchFamily="34" charset="0"/>
              <a:buNone/>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24857492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257662-09AD-4472-ADD5-D3F48FB98448}"/>
              </a:ext>
            </a:extLst>
          </p:cNvPr>
          <p:cNvSpPr/>
          <p:nvPr userDrawn="1"/>
        </p:nvSpPr>
        <p:spPr>
          <a:xfrm>
            <a:off x="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ontent Placeholder 2">
            <a:extLst>
              <a:ext uri="{FF2B5EF4-FFF2-40B4-BE49-F238E27FC236}">
                <a16:creationId xmlns:a16="http://schemas.microsoft.com/office/drawing/2014/main" id="{3F4043CB-DF8F-48D0-8795-B19739A73F81}"/>
              </a:ext>
            </a:extLst>
          </p:cNvPr>
          <p:cNvSpPr>
            <a:spLocks noGrp="1"/>
          </p:cNvSpPr>
          <p:nvPr>
            <p:ph idx="1"/>
          </p:nvPr>
        </p:nvSpPr>
        <p:spPr>
          <a:xfrm>
            <a:off x="824400" y="2404800"/>
            <a:ext cx="4870800" cy="3628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AE763E2E-726B-47D7-A150-78AF22A5D2FF}"/>
              </a:ext>
            </a:extLst>
          </p:cNvPr>
          <p:cNvSpPr>
            <a:spLocks noGrp="1"/>
          </p:cNvSpPr>
          <p:nvPr>
            <p:ph type="dt" sz="half" idx="10"/>
          </p:nvPr>
        </p:nvSpPr>
        <p:spPr/>
        <p:txBody>
          <a:bodyPr/>
          <a:lstStyle/>
          <a:p>
            <a:fld id="{94F923BD-FCB1-4978-B7E6-2BD7151D1A29}" type="datetimeFigureOut">
              <a:rPr lang="nl-NL" smtClean="0"/>
              <a:t>30-5-2023</a:t>
            </a:fld>
            <a:endParaRPr lang="nl-NL"/>
          </a:p>
        </p:txBody>
      </p:sp>
      <p:sp>
        <p:nvSpPr>
          <p:cNvPr id="5" name="Footer Placeholder 4">
            <a:extLst>
              <a:ext uri="{FF2B5EF4-FFF2-40B4-BE49-F238E27FC236}">
                <a16:creationId xmlns:a16="http://schemas.microsoft.com/office/drawing/2014/main" id="{C3F7D441-EA7D-4EFF-8372-9A9C4E9564DE}"/>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CCD5F43-2578-4580-9D5B-ADFB56FF6C08}"/>
              </a:ext>
            </a:extLst>
          </p:cNvPr>
          <p:cNvSpPr>
            <a:spLocks noGrp="1"/>
          </p:cNvSpPr>
          <p:nvPr>
            <p:ph type="sldNum" sz="quarter" idx="12"/>
          </p:nvPr>
        </p:nvSpPr>
        <p:spPr/>
        <p:txBody>
          <a:bodyPr/>
          <a:lstStyle/>
          <a:p>
            <a:fld id="{227CBE13-5F7D-4C81-B6F3-47A564B19971}" type="slidenum">
              <a:rPr lang="nl-NL" smtClean="0"/>
              <a:t>‹nr.›</a:t>
            </a:fld>
            <a:endParaRPr lang="nl-NL" dirty="0"/>
          </a:p>
        </p:txBody>
      </p:sp>
      <p:sp>
        <p:nvSpPr>
          <p:cNvPr id="7" name="Text Placeholder 2">
            <a:extLst>
              <a:ext uri="{FF2B5EF4-FFF2-40B4-BE49-F238E27FC236}">
                <a16:creationId xmlns:a16="http://schemas.microsoft.com/office/drawing/2014/main" id="{9BB344CA-2640-4C97-94F8-FA417FAC4A76}"/>
              </a:ext>
            </a:extLst>
          </p:cNvPr>
          <p:cNvSpPr>
            <a:spLocks noGrp="1"/>
          </p:cNvSpPr>
          <p:nvPr>
            <p:ph type="body" idx="13" hasCustomPrompt="1"/>
          </p:nvPr>
        </p:nvSpPr>
        <p:spPr>
          <a:xfrm>
            <a:off x="824400" y="1270800"/>
            <a:ext cx="5185875" cy="823912"/>
          </a:xfrm>
        </p:spPr>
        <p:txBody>
          <a:bodyPr anchor="t" anchorCtr="0">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BE" dirty="0" err="1"/>
              <a:t>subtitel</a:t>
            </a:r>
            <a:endParaRPr lang="en-US" dirty="0"/>
          </a:p>
        </p:txBody>
      </p:sp>
      <p:sp>
        <p:nvSpPr>
          <p:cNvPr id="8" name="Title 7">
            <a:extLst>
              <a:ext uri="{FF2B5EF4-FFF2-40B4-BE49-F238E27FC236}">
                <a16:creationId xmlns:a16="http://schemas.microsoft.com/office/drawing/2014/main" id="{F649E994-3B3B-4724-9E9E-6BAF90CF35C2}"/>
              </a:ext>
            </a:extLst>
          </p:cNvPr>
          <p:cNvSpPr>
            <a:spLocks noGrp="1"/>
          </p:cNvSpPr>
          <p:nvPr>
            <p:ph type="title" hasCustomPrompt="1"/>
          </p:nvPr>
        </p:nvSpPr>
        <p:spPr>
          <a:xfrm>
            <a:off x="824400" y="824400"/>
            <a:ext cx="5185875" cy="480525"/>
          </a:xfrm>
        </p:spPr>
        <p:txBody>
          <a:bodyPr/>
          <a:lstStyle>
            <a:lvl1pPr>
              <a:defRPr/>
            </a:lvl1pPr>
          </a:lstStyle>
          <a:p>
            <a:r>
              <a:rPr lang="en-BE" dirty="0"/>
              <a:t>slide </a:t>
            </a:r>
            <a:r>
              <a:rPr lang="en-BE" dirty="0" err="1"/>
              <a:t>titel</a:t>
            </a:r>
            <a:endParaRPr lang="nl-NL" dirty="0"/>
          </a:p>
        </p:txBody>
      </p:sp>
      <p:pic>
        <p:nvPicPr>
          <p:cNvPr id="9" name="Picture 8">
            <a:extLst>
              <a:ext uri="{FF2B5EF4-FFF2-40B4-BE49-F238E27FC236}">
                <a16:creationId xmlns:a16="http://schemas.microsoft.com/office/drawing/2014/main" id="{6B84D263-6463-4B8E-92E1-A1D46FB39B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58650" y="0"/>
            <a:ext cx="133350" cy="6858000"/>
          </a:xfrm>
          <a:prstGeom prst="rect">
            <a:avLst/>
          </a:prstGeom>
        </p:spPr>
      </p:pic>
      <p:sp>
        <p:nvSpPr>
          <p:cNvPr id="10" name="Content Placeholder 2">
            <a:extLst>
              <a:ext uri="{FF2B5EF4-FFF2-40B4-BE49-F238E27FC236}">
                <a16:creationId xmlns:a16="http://schemas.microsoft.com/office/drawing/2014/main" id="{92B2CFFE-5691-4172-AB20-6639DBDF0E25}"/>
              </a:ext>
            </a:extLst>
          </p:cNvPr>
          <p:cNvSpPr>
            <a:spLocks noGrp="1"/>
          </p:cNvSpPr>
          <p:nvPr>
            <p:ph idx="14"/>
          </p:nvPr>
        </p:nvSpPr>
        <p:spPr>
          <a:xfrm>
            <a:off x="6496800" y="2404800"/>
            <a:ext cx="4870800" cy="3628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4034768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D3380-0A5E-4C3F-896D-8815D4EF854C}"/>
              </a:ext>
            </a:extLst>
          </p:cNvPr>
          <p:cNvSpPr>
            <a:spLocks noGrp="1"/>
          </p:cNvSpPr>
          <p:nvPr>
            <p:ph type="title" hasCustomPrompt="1"/>
          </p:nvPr>
        </p:nvSpPr>
        <p:spPr>
          <a:xfrm>
            <a:off x="6764400" y="824400"/>
            <a:ext cx="4604400" cy="5205600"/>
          </a:xfrm>
        </p:spPr>
        <p:txBody>
          <a:bodyPr anchor="ctr">
            <a:normAutofit/>
          </a:bodyPr>
          <a:lstStyle>
            <a:lvl1pPr>
              <a:lnSpc>
                <a:spcPct val="100000"/>
              </a:lnSpc>
              <a:defRPr sz="3500">
                <a:solidFill>
                  <a:srgbClr val="E84F1C"/>
                </a:solidFill>
              </a:defRPr>
            </a:lvl1pPr>
          </a:lstStyle>
          <a:p>
            <a:r>
              <a:rPr lang="en-BE" dirty="0" err="1"/>
              <a:t>Typ</a:t>
            </a:r>
            <a:r>
              <a:rPr lang="en-BE" dirty="0"/>
              <a:t> </a:t>
            </a:r>
            <a:r>
              <a:rPr lang="en-BE" dirty="0" err="1"/>
              <a:t>hier</a:t>
            </a:r>
            <a:r>
              <a:rPr lang="en-BE" dirty="0"/>
              <a:t> </a:t>
            </a:r>
            <a:r>
              <a:rPr lang="en-BE" dirty="0" err="1"/>
              <a:t>een</a:t>
            </a:r>
            <a:r>
              <a:rPr lang="en-BE" dirty="0"/>
              <a:t> quote of statement</a:t>
            </a:r>
            <a:endParaRPr lang="nl-NL" dirty="0"/>
          </a:p>
        </p:txBody>
      </p:sp>
      <p:sp>
        <p:nvSpPr>
          <p:cNvPr id="20" name="Picture Placeholder 19">
            <a:extLst>
              <a:ext uri="{FF2B5EF4-FFF2-40B4-BE49-F238E27FC236}">
                <a16:creationId xmlns:a16="http://schemas.microsoft.com/office/drawing/2014/main" id="{905733D9-C034-4B28-85A5-FFDECE4A2305}"/>
              </a:ext>
            </a:extLst>
          </p:cNvPr>
          <p:cNvSpPr>
            <a:spLocks noGrp="1"/>
          </p:cNvSpPr>
          <p:nvPr>
            <p:ph type="pic" sz="quarter" idx="13"/>
          </p:nvPr>
        </p:nvSpPr>
        <p:spPr>
          <a:xfrm>
            <a:off x="0" y="0"/>
            <a:ext cx="6097200" cy="6858001"/>
          </a:xfrm>
          <a:custGeom>
            <a:avLst/>
            <a:gdLst>
              <a:gd name="connsiteX0" fmla="*/ 4198082 w 6097200"/>
              <a:gd name="connsiteY0" fmla="*/ 5745673 h 6858001"/>
              <a:gd name="connsiteX1" fmla="*/ 3086683 w 6097200"/>
              <a:gd name="connsiteY1" fmla="*/ 6857072 h 6858001"/>
              <a:gd name="connsiteX2" fmla="*/ 4337216 w 6097200"/>
              <a:gd name="connsiteY2" fmla="*/ 6857072 h 6858001"/>
              <a:gd name="connsiteX3" fmla="*/ 4823361 w 6097200"/>
              <a:gd name="connsiteY3" fmla="*/ 6370927 h 6858001"/>
              <a:gd name="connsiteX4" fmla="*/ 2986263 w 6097200"/>
              <a:gd name="connsiteY4" fmla="*/ 4533833 h 6858001"/>
              <a:gd name="connsiteX5" fmla="*/ 663025 w 6097200"/>
              <a:gd name="connsiteY5" fmla="*/ 6857072 h 6858001"/>
              <a:gd name="connsiteX6" fmla="*/ 1913558 w 6097200"/>
              <a:gd name="connsiteY6" fmla="*/ 6857072 h 6858001"/>
              <a:gd name="connsiteX7" fmla="*/ 3611530 w 6097200"/>
              <a:gd name="connsiteY7" fmla="*/ 5159113 h 6858001"/>
              <a:gd name="connsiteX8" fmla="*/ 0 w 6097200"/>
              <a:gd name="connsiteY8" fmla="*/ 0 h 6858001"/>
              <a:gd name="connsiteX9" fmla="*/ 6097200 w 6097200"/>
              <a:gd name="connsiteY9" fmla="*/ 0 h 6858001"/>
              <a:gd name="connsiteX10" fmla="*/ 6097200 w 6097200"/>
              <a:gd name="connsiteY10" fmla="*/ 6858001 h 6858001"/>
              <a:gd name="connsiteX11" fmla="*/ 0 w 6097200"/>
              <a:gd name="connsiteY11" fmla="*/ 6858001 h 6858001"/>
              <a:gd name="connsiteX12" fmla="*/ 0 w 6097200"/>
              <a:gd name="connsiteY12" fmla="*/ 6346954 h 6858001"/>
              <a:gd name="connsiteX13" fmla="*/ 2399699 w 6097200"/>
              <a:gd name="connsiteY13" fmla="*/ 3947268 h 6858001"/>
              <a:gd name="connsiteX14" fmla="*/ 1774420 w 6097200"/>
              <a:gd name="connsiteY14" fmla="*/ 3321988 h 6858001"/>
              <a:gd name="connsiteX15" fmla="*/ 0 w 6097200"/>
              <a:gd name="connsiteY15" fmla="*/ 5096421 h 6858001"/>
              <a:gd name="connsiteX16" fmla="*/ 0 w 6097200"/>
              <a:gd name="connsiteY16" fmla="*/ 3923294 h 6858001"/>
              <a:gd name="connsiteX17" fmla="*/ 1187859 w 6097200"/>
              <a:gd name="connsiteY17" fmla="*/ 2735435 h 6858001"/>
              <a:gd name="connsiteX18" fmla="*/ 562605 w 6097200"/>
              <a:gd name="connsiteY18" fmla="*/ 2110168 h 6858001"/>
              <a:gd name="connsiteX19" fmla="*/ 0 w 6097200"/>
              <a:gd name="connsiteY19" fmla="*/ 267277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7200" h="6858001">
                <a:moveTo>
                  <a:pt x="4198082" y="5745673"/>
                </a:moveTo>
                <a:lnTo>
                  <a:pt x="3086683" y="6857072"/>
                </a:lnTo>
                <a:lnTo>
                  <a:pt x="4337216" y="6857072"/>
                </a:lnTo>
                <a:lnTo>
                  <a:pt x="4823361" y="6370927"/>
                </a:lnTo>
                <a:close/>
                <a:moveTo>
                  <a:pt x="2986263" y="4533833"/>
                </a:moveTo>
                <a:lnTo>
                  <a:pt x="663025" y="6857072"/>
                </a:lnTo>
                <a:lnTo>
                  <a:pt x="1913558" y="6857072"/>
                </a:lnTo>
                <a:lnTo>
                  <a:pt x="3611530" y="5159113"/>
                </a:lnTo>
                <a:close/>
                <a:moveTo>
                  <a:pt x="0" y="0"/>
                </a:moveTo>
                <a:lnTo>
                  <a:pt x="6097200" y="0"/>
                </a:lnTo>
                <a:lnTo>
                  <a:pt x="6097200" y="6858001"/>
                </a:lnTo>
                <a:lnTo>
                  <a:pt x="0" y="6858001"/>
                </a:lnTo>
                <a:lnTo>
                  <a:pt x="0" y="6346954"/>
                </a:lnTo>
                <a:lnTo>
                  <a:pt x="2399699" y="3947268"/>
                </a:lnTo>
                <a:lnTo>
                  <a:pt x="1774420" y="3321988"/>
                </a:lnTo>
                <a:lnTo>
                  <a:pt x="0" y="5096421"/>
                </a:lnTo>
                <a:lnTo>
                  <a:pt x="0" y="3923294"/>
                </a:lnTo>
                <a:lnTo>
                  <a:pt x="1187859" y="2735435"/>
                </a:lnTo>
                <a:lnTo>
                  <a:pt x="562605" y="2110168"/>
                </a:lnTo>
                <a:lnTo>
                  <a:pt x="0" y="2672773"/>
                </a:lnTo>
                <a:close/>
              </a:path>
            </a:pathLst>
          </a:custGeom>
        </p:spPr>
        <p:txBody>
          <a:bodyPr wrap="square">
            <a:noAutofit/>
          </a:bodyPr>
          <a:lstStyle/>
          <a:p>
            <a:r>
              <a:rPr lang="nl-NL"/>
              <a:t>Klik op het pictogram als u een afbeelding wilt toevoegen</a:t>
            </a:r>
          </a:p>
        </p:txBody>
      </p:sp>
    </p:spTree>
    <p:extLst>
      <p:ext uri="{BB962C8B-B14F-4D97-AF65-F5344CB8AC3E}">
        <p14:creationId xmlns:p14="http://schemas.microsoft.com/office/powerpoint/2010/main" val="2127149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D3380-0A5E-4C3F-896D-8815D4EF854C}"/>
              </a:ext>
            </a:extLst>
          </p:cNvPr>
          <p:cNvSpPr>
            <a:spLocks noGrp="1"/>
          </p:cNvSpPr>
          <p:nvPr>
            <p:ph type="title" hasCustomPrompt="1"/>
          </p:nvPr>
        </p:nvSpPr>
        <p:spPr>
          <a:xfrm>
            <a:off x="6764400" y="824400"/>
            <a:ext cx="4604400" cy="5205600"/>
          </a:xfrm>
        </p:spPr>
        <p:txBody>
          <a:bodyPr anchor="ctr">
            <a:normAutofit/>
          </a:bodyPr>
          <a:lstStyle>
            <a:lvl1pPr>
              <a:lnSpc>
                <a:spcPct val="100000"/>
              </a:lnSpc>
              <a:defRPr sz="3500">
                <a:solidFill>
                  <a:schemeClr val="tx1"/>
                </a:solidFill>
              </a:defRPr>
            </a:lvl1pPr>
          </a:lstStyle>
          <a:p>
            <a:r>
              <a:rPr lang="en-BE" dirty="0" err="1"/>
              <a:t>Typ</a:t>
            </a:r>
            <a:r>
              <a:rPr lang="en-BE" dirty="0"/>
              <a:t> </a:t>
            </a:r>
            <a:r>
              <a:rPr lang="en-BE" dirty="0" err="1"/>
              <a:t>hier</a:t>
            </a:r>
            <a:r>
              <a:rPr lang="en-BE" dirty="0"/>
              <a:t> </a:t>
            </a:r>
            <a:r>
              <a:rPr lang="en-BE" dirty="0" err="1"/>
              <a:t>een</a:t>
            </a:r>
            <a:r>
              <a:rPr lang="en-BE" dirty="0"/>
              <a:t> quote of statement</a:t>
            </a:r>
            <a:endParaRPr lang="nl-NL" dirty="0"/>
          </a:p>
        </p:txBody>
      </p:sp>
      <p:sp>
        <p:nvSpPr>
          <p:cNvPr id="9" name="Picture Placeholder 3">
            <a:extLst>
              <a:ext uri="{FF2B5EF4-FFF2-40B4-BE49-F238E27FC236}">
                <a16:creationId xmlns:a16="http://schemas.microsoft.com/office/drawing/2014/main" id="{67F8E650-CC20-4C97-BB28-53F971784744}"/>
              </a:ext>
            </a:extLst>
          </p:cNvPr>
          <p:cNvSpPr>
            <a:spLocks noGrp="1"/>
          </p:cNvSpPr>
          <p:nvPr>
            <p:ph type="pic" sz="quarter" idx="14"/>
          </p:nvPr>
        </p:nvSpPr>
        <p:spPr>
          <a:xfrm>
            <a:off x="0" y="0"/>
            <a:ext cx="6096000" cy="6858000"/>
          </a:xfrm>
        </p:spPr>
        <p:txBody>
          <a:bodyPr/>
          <a:lstStyle/>
          <a:p>
            <a:r>
              <a:rPr lang="nl-NL"/>
              <a:t>Klik op het pictogram als u een afbeelding wilt toevoegen</a:t>
            </a:r>
          </a:p>
        </p:txBody>
      </p:sp>
    </p:spTree>
    <p:extLst>
      <p:ext uri="{BB962C8B-B14F-4D97-AF65-F5344CB8AC3E}">
        <p14:creationId xmlns:p14="http://schemas.microsoft.com/office/powerpoint/2010/main" val="421545728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26" Type="http://schemas.openxmlformats.org/officeDocument/2006/relationships/image" Target="../media/image9.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5" Type="http://schemas.openxmlformats.org/officeDocument/2006/relationships/image" Target="../media/image8.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7.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svg"/><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 Id="rId27" Type="http://schemas.openxmlformats.org/officeDocument/2006/relationships/image" Target="../media/image10.sv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5.png"/><Relationship Id="rId18" Type="http://schemas.openxmlformats.org/officeDocument/2006/relationships/image" Target="../media/image10.sv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4.svg"/><Relationship Id="rId17" Type="http://schemas.openxmlformats.org/officeDocument/2006/relationships/image" Target="../media/image9.png"/><Relationship Id="rId2" Type="http://schemas.openxmlformats.org/officeDocument/2006/relationships/slideLayout" Target="../slideLayouts/slideLayout18.xml"/><Relationship Id="rId16" Type="http://schemas.openxmlformats.org/officeDocument/2006/relationships/image" Target="../media/image8.sv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3.png"/><Relationship Id="rId5" Type="http://schemas.openxmlformats.org/officeDocument/2006/relationships/slideLayout" Target="../slideLayouts/slideLayout21.xml"/><Relationship Id="rId15" Type="http://schemas.openxmlformats.org/officeDocument/2006/relationships/image" Target="../media/image7.png"/><Relationship Id="rId10" Type="http://schemas.openxmlformats.org/officeDocument/2006/relationships/image" Target="../media/image2.svg"/><Relationship Id="rId4" Type="http://schemas.openxmlformats.org/officeDocument/2006/relationships/slideLayout" Target="../slideLayouts/slideLayout20.xml"/><Relationship Id="rId9" Type="http://schemas.openxmlformats.org/officeDocument/2006/relationships/image" Target="../media/image1.png"/><Relationship Id="rId14" Type="http://schemas.openxmlformats.org/officeDocument/2006/relationships/image" Target="../media/image6.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9.jpeg"/><Relationship Id="rId5" Type="http://schemas.openxmlformats.org/officeDocument/2006/relationships/slideLayout" Target="../slideLayouts/slideLayout39.xml"/><Relationship Id="rId10"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85E2B0-CF04-4CC2-8F19-4165F5370C28}"/>
              </a:ext>
            </a:extLst>
          </p:cNvPr>
          <p:cNvSpPr>
            <a:spLocks noGrp="1"/>
          </p:cNvSpPr>
          <p:nvPr>
            <p:ph type="title"/>
          </p:nvPr>
        </p:nvSpPr>
        <p:spPr>
          <a:xfrm>
            <a:off x="824400" y="824400"/>
            <a:ext cx="7920000" cy="480525"/>
          </a:xfrm>
          <a:prstGeom prst="rect">
            <a:avLst/>
          </a:prstGeom>
        </p:spPr>
        <p:txBody>
          <a:bodyPr vert="horz" lIns="0" tIns="0" rIns="0" bIns="0" rtlCol="0" anchor="t" anchorCtr="0">
            <a:noAutofit/>
          </a:bodyPr>
          <a:lstStyle/>
          <a:p>
            <a:r>
              <a:rPr lang="en-BE" dirty="0"/>
              <a:t>slide </a:t>
            </a:r>
            <a:r>
              <a:rPr lang="en-BE" dirty="0" err="1"/>
              <a:t>titel</a:t>
            </a:r>
            <a:endParaRPr lang="nl-NL" dirty="0"/>
          </a:p>
        </p:txBody>
      </p:sp>
      <p:sp>
        <p:nvSpPr>
          <p:cNvPr id="3" name="Text Placeholder 2">
            <a:extLst>
              <a:ext uri="{FF2B5EF4-FFF2-40B4-BE49-F238E27FC236}">
                <a16:creationId xmlns:a16="http://schemas.microsoft.com/office/drawing/2014/main" id="{B73B5CAA-CAE6-4D41-A208-FB7129EFD6A5}"/>
              </a:ext>
            </a:extLst>
          </p:cNvPr>
          <p:cNvSpPr>
            <a:spLocks noGrp="1"/>
          </p:cNvSpPr>
          <p:nvPr>
            <p:ph type="body" idx="1"/>
          </p:nvPr>
        </p:nvSpPr>
        <p:spPr>
          <a:xfrm>
            <a:off x="824400" y="2404800"/>
            <a:ext cx="7920000" cy="3628800"/>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Date Placeholder 3">
            <a:extLst>
              <a:ext uri="{FF2B5EF4-FFF2-40B4-BE49-F238E27FC236}">
                <a16:creationId xmlns:a16="http://schemas.microsoft.com/office/drawing/2014/main" id="{31D537CE-CB43-48A1-8C67-F8BC1C0B9C68}"/>
              </a:ext>
            </a:extLst>
          </p:cNvPr>
          <p:cNvSpPr>
            <a:spLocks noGrp="1"/>
          </p:cNvSpPr>
          <p:nvPr>
            <p:ph type="dt" sz="half" idx="2"/>
          </p:nvPr>
        </p:nvSpPr>
        <p:spPr>
          <a:xfrm>
            <a:off x="824400" y="6356350"/>
            <a:ext cx="2743200" cy="365125"/>
          </a:xfrm>
          <a:prstGeom prst="rect">
            <a:avLst/>
          </a:prstGeom>
        </p:spPr>
        <p:txBody>
          <a:bodyPr vert="horz" lIns="0" tIns="0" rIns="0" bIns="0" rtlCol="0" anchor="t" anchorCtr="0"/>
          <a:lstStyle>
            <a:lvl1pPr algn="l">
              <a:defRPr sz="1000">
                <a:solidFill>
                  <a:schemeClr val="tx1"/>
                </a:solidFill>
              </a:defRPr>
            </a:lvl1pPr>
          </a:lstStyle>
          <a:p>
            <a:fld id="{94F923BD-FCB1-4978-B7E6-2BD7151D1A29}" type="datetimeFigureOut">
              <a:rPr lang="nl-NL" smtClean="0"/>
              <a:pPr/>
              <a:t>30-5-2023</a:t>
            </a:fld>
            <a:endParaRPr lang="nl-NL"/>
          </a:p>
        </p:txBody>
      </p:sp>
      <p:sp>
        <p:nvSpPr>
          <p:cNvPr id="5" name="Footer Placeholder 4">
            <a:extLst>
              <a:ext uri="{FF2B5EF4-FFF2-40B4-BE49-F238E27FC236}">
                <a16:creationId xmlns:a16="http://schemas.microsoft.com/office/drawing/2014/main" id="{B2118DA1-8006-4B8C-9161-F95F86BB40CF}"/>
              </a:ext>
            </a:extLst>
          </p:cNvPr>
          <p:cNvSpPr>
            <a:spLocks noGrp="1"/>
          </p:cNvSpPr>
          <p:nvPr>
            <p:ph type="ftr" sz="quarter" idx="3"/>
          </p:nvPr>
        </p:nvSpPr>
        <p:spPr>
          <a:xfrm>
            <a:off x="4038600" y="6356350"/>
            <a:ext cx="4114800" cy="365125"/>
          </a:xfrm>
          <a:prstGeom prst="rect">
            <a:avLst/>
          </a:prstGeom>
        </p:spPr>
        <p:txBody>
          <a:bodyPr vert="horz" lIns="0" tIns="0" rIns="0" bIns="0" rtlCol="0" anchor="t" anchorCtr="0"/>
          <a:lstStyle>
            <a:lvl1pPr algn="ctr">
              <a:defRPr sz="1000">
                <a:solidFill>
                  <a:schemeClr val="tx1"/>
                </a:solidFill>
              </a:defRPr>
            </a:lvl1pPr>
          </a:lstStyle>
          <a:p>
            <a:endParaRPr lang="nl-NL" dirty="0"/>
          </a:p>
        </p:txBody>
      </p:sp>
      <p:sp>
        <p:nvSpPr>
          <p:cNvPr id="6" name="Slide Number Placeholder 5">
            <a:extLst>
              <a:ext uri="{FF2B5EF4-FFF2-40B4-BE49-F238E27FC236}">
                <a16:creationId xmlns:a16="http://schemas.microsoft.com/office/drawing/2014/main" id="{EC23CE2D-C8D1-413B-B2C2-2BEC8F0B36F0}"/>
              </a:ext>
            </a:extLst>
          </p:cNvPr>
          <p:cNvSpPr>
            <a:spLocks noGrp="1"/>
          </p:cNvSpPr>
          <p:nvPr>
            <p:ph type="sldNum" sz="quarter" idx="4"/>
          </p:nvPr>
        </p:nvSpPr>
        <p:spPr>
          <a:xfrm>
            <a:off x="10414800" y="6033600"/>
            <a:ext cx="954000" cy="824400"/>
          </a:xfrm>
          <a:prstGeom prst="rect">
            <a:avLst/>
          </a:prstGeom>
        </p:spPr>
        <p:txBody>
          <a:bodyPr vert="horz" lIns="0" tIns="0" rIns="0" bIns="0" rtlCol="0" anchor="ctr" anchorCtr="0"/>
          <a:lstStyle>
            <a:lvl1pPr algn="r">
              <a:defRPr sz="1000" b="1">
                <a:solidFill>
                  <a:schemeClr val="tx1"/>
                </a:solidFill>
              </a:defRPr>
            </a:lvl1pPr>
          </a:lstStyle>
          <a:p>
            <a:fld id="{227CBE13-5F7D-4C81-B6F3-47A564B19971}" type="slidenum">
              <a:rPr lang="nl-NL" smtClean="0"/>
              <a:pPr/>
              <a:t>‹nr.›</a:t>
            </a:fld>
            <a:endParaRPr lang="nl-NL"/>
          </a:p>
        </p:txBody>
      </p:sp>
    </p:spTree>
    <p:extLst>
      <p:ext uri="{BB962C8B-B14F-4D97-AF65-F5344CB8AC3E}">
        <p14:creationId xmlns:p14="http://schemas.microsoft.com/office/powerpoint/2010/main" val="2154903521"/>
      </p:ext>
    </p:extLst>
  </p:cSld>
  <p:clrMap bg1="dk1" tx1="lt1" bg2="dk2" tx2="lt2" accent1="accent1" accent2="accent2" accent3="accent3" accent4="accent4" accent5="accent5" accent6="accent6" hlink="hlink" folHlink="folHlink"/>
  <p:sldLayoutIdLst>
    <p:sldLayoutId id="2147483649" r:id="rId1"/>
    <p:sldLayoutId id="2147483660" r:id="rId2"/>
    <p:sldLayoutId id="2147483674" r:id="rId3"/>
    <p:sldLayoutId id="2147483675" r:id="rId4"/>
    <p:sldLayoutId id="2147483677" r:id="rId5"/>
    <p:sldLayoutId id="2147483678" r:id="rId6"/>
    <p:sldLayoutId id="2147483676" r:id="rId7"/>
    <p:sldLayoutId id="2147483657" r:id="rId8"/>
    <p:sldLayoutId id="2147483679" r:id="rId9"/>
    <p:sldLayoutId id="2147483680" r:id="rId10"/>
    <p:sldLayoutId id="2147483681" r:id="rId11"/>
    <p:sldLayoutId id="2147483654" r:id="rId12"/>
    <p:sldLayoutId id="2147483655" r:id="rId13"/>
    <p:sldLayoutId id="2147483682" r:id="rId14"/>
    <p:sldLayoutId id="2147483696" r:id="rId15"/>
    <p:sldLayoutId id="2147483683" r:id="rId16"/>
  </p:sldLayoutIdLst>
  <p:txStyles>
    <p:titleStyle>
      <a:lvl1pPr algn="l" defTabSz="914400" rtl="0" eaLnBrk="1" latinLnBrk="0" hangingPunct="1">
        <a:lnSpc>
          <a:spcPct val="90000"/>
        </a:lnSpc>
        <a:spcBef>
          <a:spcPct val="0"/>
        </a:spcBef>
        <a:buNone/>
        <a:defRPr sz="3500" b="1" kern="1200">
          <a:solidFill>
            <a:schemeClr val="tx1"/>
          </a:solidFill>
          <a:latin typeface="+mj-lt"/>
          <a:ea typeface="+mj-ea"/>
          <a:cs typeface="+mj-cs"/>
        </a:defRPr>
      </a:lvl1pPr>
    </p:titleStyle>
    <p:bodyStyle>
      <a:lvl1pPr marL="360363" indent="-360363" algn="l" defTabSz="914400" rtl="0" eaLnBrk="1" latinLnBrk="0" hangingPunct="1">
        <a:lnSpc>
          <a:spcPct val="90000"/>
        </a:lnSpc>
        <a:spcBef>
          <a:spcPts val="500"/>
        </a:spcBef>
        <a:buClr>
          <a:schemeClr val="accent2"/>
        </a:buClr>
        <a:buSzPct val="75000"/>
        <a:buFontTx/>
        <a:buBlip>
          <a:blip r:embed="rId18">
            <a:extLst>
              <a:ext uri="{96DAC541-7B7A-43D3-8B79-37D633B846F1}">
                <asvg:svgBlip xmlns:asvg="http://schemas.microsoft.com/office/drawing/2016/SVG/main" r:embed="rId19"/>
              </a:ext>
            </a:extLst>
          </a:blip>
        </a:buBlip>
        <a:defRPr sz="1800" kern="1200">
          <a:solidFill>
            <a:schemeClr val="tx1"/>
          </a:solidFill>
          <a:latin typeface="+mn-lt"/>
          <a:ea typeface="+mn-ea"/>
          <a:cs typeface="+mn-cs"/>
        </a:defRPr>
      </a:lvl1pPr>
      <a:lvl2pPr marL="803275" indent="-346075" algn="l" defTabSz="914400" rtl="0" eaLnBrk="1" latinLnBrk="0" hangingPunct="1">
        <a:lnSpc>
          <a:spcPct val="90000"/>
        </a:lnSpc>
        <a:spcBef>
          <a:spcPts val="500"/>
        </a:spcBef>
        <a:buFontTx/>
        <a:buBlip>
          <a:blip r:embed="rId20">
            <a:extLst>
              <a:ext uri="{96DAC541-7B7A-43D3-8B79-37D633B846F1}">
                <asvg:svgBlip xmlns:asvg="http://schemas.microsoft.com/office/drawing/2016/SVG/main" r:embed="rId21"/>
              </a:ext>
            </a:extLst>
          </a:blip>
        </a:buBlip>
        <a:defRPr sz="1800" kern="1200">
          <a:solidFill>
            <a:schemeClr val="tx1"/>
          </a:solidFill>
          <a:latin typeface="+mn-lt"/>
          <a:ea typeface="+mn-ea"/>
          <a:cs typeface="+mn-cs"/>
        </a:defRPr>
      </a:lvl2pPr>
      <a:lvl3pPr marL="1255713" indent="-341313" algn="l" defTabSz="914400" rtl="0" eaLnBrk="1" latinLnBrk="0" hangingPunct="1">
        <a:lnSpc>
          <a:spcPct val="90000"/>
        </a:lnSpc>
        <a:spcBef>
          <a:spcPts val="500"/>
        </a:spcBef>
        <a:buFontTx/>
        <a:buBlip>
          <a:blip r:embed="rId22">
            <a:extLst>
              <a:ext uri="{96DAC541-7B7A-43D3-8B79-37D633B846F1}">
                <asvg:svgBlip xmlns:asvg="http://schemas.microsoft.com/office/drawing/2016/SVG/main" r:embed="rId23"/>
              </a:ext>
            </a:extLst>
          </a:blip>
        </a:buBlip>
        <a:defRPr sz="1800" kern="1200">
          <a:solidFill>
            <a:schemeClr val="tx1"/>
          </a:solidFill>
          <a:latin typeface="+mn-lt"/>
          <a:ea typeface="+mn-ea"/>
          <a:cs typeface="+mn-cs"/>
        </a:defRPr>
      </a:lvl3pPr>
      <a:lvl4pPr marL="1700213" indent="-328613" algn="l" defTabSz="914400" rtl="0" eaLnBrk="1" latinLnBrk="0" hangingPunct="1">
        <a:lnSpc>
          <a:spcPct val="90000"/>
        </a:lnSpc>
        <a:spcBef>
          <a:spcPts val="500"/>
        </a:spcBef>
        <a:buSzPct val="75000"/>
        <a:buFontTx/>
        <a:buBlip>
          <a:blip r:embed="rId24">
            <a:extLst>
              <a:ext uri="{96DAC541-7B7A-43D3-8B79-37D633B846F1}">
                <asvg:svgBlip xmlns:asvg="http://schemas.microsoft.com/office/drawing/2016/SVG/main" r:embed="rId25"/>
              </a:ext>
            </a:extLst>
          </a:blip>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26">
            <a:extLst>
              <a:ext uri="{96DAC541-7B7A-43D3-8B79-37D633B846F1}">
                <asvg:svgBlip xmlns:asvg="http://schemas.microsoft.com/office/drawing/2016/SVG/main" r:embed="rId27"/>
              </a:ext>
            </a:extLst>
          </a:blip>
        </a:buBlip>
        <a:defRPr sz="1800" kern="1200">
          <a:solidFill>
            <a:schemeClr val="tx1"/>
          </a:solidFill>
          <a:latin typeface="+mn-lt"/>
          <a:ea typeface="+mn-ea"/>
          <a:cs typeface="+mn-cs"/>
        </a:defRPr>
      </a:lvl5pPr>
      <a:lvl6pPr marL="360000" indent="-360000" algn="l" defTabSz="914400" rtl="0" eaLnBrk="1" latinLnBrk="0" hangingPunct="1">
        <a:lnSpc>
          <a:spcPct val="90000"/>
        </a:lnSpc>
        <a:spcBef>
          <a:spcPts val="500"/>
        </a:spcBef>
        <a:buSzPct val="75000"/>
        <a:buFontTx/>
        <a:buBlip>
          <a:blip r:embed="rId24">
            <a:extLst>
              <a:ext uri="{96DAC541-7B7A-43D3-8B79-37D633B846F1}">
                <asvg:svgBlip xmlns:asvg="http://schemas.microsoft.com/office/drawing/2016/SVG/main" r:embed="rId25"/>
              </a:ext>
            </a:extLst>
          </a:blip>
        </a:buBlip>
        <a:defRPr sz="2500" kern="1200">
          <a:solidFill>
            <a:schemeClr val="tx1"/>
          </a:solidFill>
          <a:latin typeface="+mn-lt"/>
          <a:ea typeface="+mn-ea"/>
          <a:cs typeface="+mn-cs"/>
        </a:defRPr>
      </a:lvl6pPr>
      <a:lvl7pPr marL="0" indent="0" algn="l" defTabSz="914400" rtl="0" eaLnBrk="1" latinLnBrk="0" hangingPunct="1">
        <a:lnSpc>
          <a:spcPct val="90000"/>
        </a:lnSpc>
        <a:spcBef>
          <a:spcPts val="2500"/>
        </a:spcBef>
        <a:buFont typeface="Arial" panose="020B0604020202020204" pitchFamily="34" charset="0"/>
        <a:buNone/>
        <a:defRPr sz="2500" b="1" kern="1200">
          <a:solidFill>
            <a:schemeClr val="tx1"/>
          </a:solidFill>
          <a:latin typeface="+mn-lt"/>
          <a:ea typeface="+mn-ea"/>
          <a:cs typeface="+mn-cs"/>
        </a:defRPr>
      </a:lvl7pPr>
      <a:lvl8pPr marL="0" indent="0" algn="l" defTabSz="914400" rtl="0" eaLnBrk="1" latinLnBrk="0" hangingPunct="1">
        <a:lnSpc>
          <a:spcPct val="90000"/>
        </a:lnSpc>
        <a:spcBef>
          <a:spcPts val="1800"/>
        </a:spcBef>
        <a:buFont typeface="Arial" panose="020B0604020202020204" pitchFamily="34" charset="0"/>
        <a:buNone/>
        <a:defRPr sz="1800" b="1" kern="1200">
          <a:solidFill>
            <a:schemeClr val="tx1"/>
          </a:solidFill>
          <a:latin typeface="+mn-lt"/>
          <a:ea typeface="+mn-ea"/>
          <a:cs typeface="+mn-cs"/>
        </a:defRPr>
      </a:lvl8pPr>
      <a:lvl9pPr marL="0" indent="0" algn="l" defTabSz="914400" rtl="0" eaLnBrk="1" latinLnBrk="0" hangingPunct="1">
        <a:lnSpc>
          <a:spcPct val="100000"/>
        </a:lnSpc>
        <a:spcBef>
          <a:spcPts val="180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85E2B0-CF04-4CC2-8F19-4165F5370C28}"/>
              </a:ext>
            </a:extLst>
          </p:cNvPr>
          <p:cNvSpPr>
            <a:spLocks noGrp="1"/>
          </p:cNvSpPr>
          <p:nvPr>
            <p:ph type="title"/>
          </p:nvPr>
        </p:nvSpPr>
        <p:spPr>
          <a:xfrm>
            <a:off x="824400" y="824400"/>
            <a:ext cx="7920000" cy="480525"/>
          </a:xfrm>
          <a:prstGeom prst="rect">
            <a:avLst/>
          </a:prstGeom>
        </p:spPr>
        <p:txBody>
          <a:bodyPr vert="horz" lIns="0" tIns="0" rIns="0" bIns="0" rtlCol="0" anchor="t" anchorCtr="0">
            <a:normAutofit/>
          </a:bodyPr>
          <a:lstStyle/>
          <a:p>
            <a:r>
              <a:rPr lang="en-BE" dirty="0"/>
              <a:t>slide </a:t>
            </a:r>
            <a:r>
              <a:rPr lang="en-BE" dirty="0" err="1"/>
              <a:t>titel</a:t>
            </a:r>
            <a:endParaRPr lang="nl-NL" dirty="0"/>
          </a:p>
        </p:txBody>
      </p:sp>
      <p:sp>
        <p:nvSpPr>
          <p:cNvPr id="3" name="Text Placeholder 2">
            <a:extLst>
              <a:ext uri="{FF2B5EF4-FFF2-40B4-BE49-F238E27FC236}">
                <a16:creationId xmlns:a16="http://schemas.microsoft.com/office/drawing/2014/main" id="{B73B5CAA-CAE6-4D41-A208-FB7129EFD6A5}"/>
              </a:ext>
            </a:extLst>
          </p:cNvPr>
          <p:cNvSpPr>
            <a:spLocks noGrp="1"/>
          </p:cNvSpPr>
          <p:nvPr>
            <p:ph type="body" idx="1"/>
          </p:nvPr>
        </p:nvSpPr>
        <p:spPr>
          <a:xfrm>
            <a:off x="824400" y="2404800"/>
            <a:ext cx="7920000" cy="36288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BE" dirty="0"/>
          </a:p>
          <a:p>
            <a:pPr lvl="5"/>
            <a:r>
              <a:rPr lang="en-BE" dirty="0"/>
              <a:t>Sixth level</a:t>
            </a:r>
          </a:p>
          <a:p>
            <a:pPr lvl="6"/>
            <a:r>
              <a:rPr lang="en-BE" dirty="0"/>
              <a:t>Big title</a:t>
            </a:r>
          </a:p>
          <a:p>
            <a:pPr lvl="7"/>
            <a:r>
              <a:rPr lang="en-BE" dirty="0"/>
              <a:t>Small title</a:t>
            </a:r>
          </a:p>
          <a:p>
            <a:pPr lvl="8"/>
            <a:r>
              <a:rPr lang="nl-NL" dirty="0"/>
              <a:t>B</a:t>
            </a:r>
            <a:r>
              <a:rPr lang="en-BE" dirty="0" err="1"/>
              <a:t>ody</a:t>
            </a:r>
            <a:r>
              <a:rPr lang="en-BE" dirty="0"/>
              <a:t> text</a:t>
            </a:r>
            <a:endParaRPr lang="nl-NL" dirty="0"/>
          </a:p>
        </p:txBody>
      </p:sp>
      <p:sp>
        <p:nvSpPr>
          <p:cNvPr id="4" name="Date Placeholder 3">
            <a:extLst>
              <a:ext uri="{FF2B5EF4-FFF2-40B4-BE49-F238E27FC236}">
                <a16:creationId xmlns:a16="http://schemas.microsoft.com/office/drawing/2014/main" id="{31D537CE-CB43-48A1-8C67-F8BC1C0B9C68}"/>
              </a:ext>
            </a:extLst>
          </p:cNvPr>
          <p:cNvSpPr>
            <a:spLocks noGrp="1"/>
          </p:cNvSpPr>
          <p:nvPr>
            <p:ph type="dt" sz="half" idx="2"/>
          </p:nvPr>
        </p:nvSpPr>
        <p:spPr>
          <a:xfrm>
            <a:off x="824400" y="6356350"/>
            <a:ext cx="2743200" cy="365125"/>
          </a:xfrm>
          <a:prstGeom prst="rect">
            <a:avLst/>
          </a:prstGeom>
        </p:spPr>
        <p:txBody>
          <a:bodyPr vert="horz" lIns="0" tIns="0" rIns="0" bIns="0" rtlCol="0" anchor="t" anchorCtr="0"/>
          <a:lstStyle>
            <a:lvl1pPr algn="l">
              <a:defRPr sz="1000">
                <a:solidFill>
                  <a:schemeClr val="tx1"/>
                </a:solidFill>
              </a:defRPr>
            </a:lvl1pPr>
          </a:lstStyle>
          <a:p>
            <a:fld id="{94F923BD-FCB1-4978-B7E6-2BD7151D1A29}" type="datetimeFigureOut">
              <a:rPr lang="nl-NL" smtClean="0"/>
              <a:pPr/>
              <a:t>30-5-2023</a:t>
            </a:fld>
            <a:endParaRPr lang="nl-NL"/>
          </a:p>
        </p:txBody>
      </p:sp>
      <p:sp>
        <p:nvSpPr>
          <p:cNvPr id="5" name="Footer Placeholder 4">
            <a:extLst>
              <a:ext uri="{FF2B5EF4-FFF2-40B4-BE49-F238E27FC236}">
                <a16:creationId xmlns:a16="http://schemas.microsoft.com/office/drawing/2014/main" id="{B2118DA1-8006-4B8C-9161-F95F86BB40CF}"/>
              </a:ext>
            </a:extLst>
          </p:cNvPr>
          <p:cNvSpPr>
            <a:spLocks noGrp="1"/>
          </p:cNvSpPr>
          <p:nvPr>
            <p:ph type="ftr" sz="quarter" idx="3"/>
          </p:nvPr>
        </p:nvSpPr>
        <p:spPr>
          <a:xfrm>
            <a:off x="4038600" y="6356350"/>
            <a:ext cx="4114800" cy="365125"/>
          </a:xfrm>
          <a:prstGeom prst="rect">
            <a:avLst/>
          </a:prstGeom>
        </p:spPr>
        <p:txBody>
          <a:bodyPr vert="horz" lIns="0" tIns="0" rIns="0" bIns="0" rtlCol="0" anchor="t" anchorCtr="0"/>
          <a:lstStyle>
            <a:lvl1pPr algn="ctr">
              <a:defRPr sz="1000">
                <a:solidFill>
                  <a:schemeClr val="tx1"/>
                </a:solidFill>
              </a:defRPr>
            </a:lvl1pPr>
          </a:lstStyle>
          <a:p>
            <a:endParaRPr lang="nl-NL" dirty="0"/>
          </a:p>
        </p:txBody>
      </p:sp>
      <p:sp>
        <p:nvSpPr>
          <p:cNvPr id="6" name="Slide Number Placeholder 5">
            <a:extLst>
              <a:ext uri="{FF2B5EF4-FFF2-40B4-BE49-F238E27FC236}">
                <a16:creationId xmlns:a16="http://schemas.microsoft.com/office/drawing/2014/main" id="{EC23CE2D-C8D1-413B-B2C2-2BEC8F0B36F0}"/>
              </a:ext>
            </a:extLst>
          </p:cNvPr>
          <p:cNvSpPr>
            <a:spLocks noGrp="1"/>
          </p:cNvSpPr>
          <p:nvPr>
            <p:ph type="sldNum" sz="quarter" idx="4"/>
          </p:nvPr>
        </p:nvSpPr>
        <p:spPr>
          <a:xfrm>
            <a:off x="8610600" y="6356350"/>
            <a:ext cx="2743200" cy="365125"/>
          </a:xfrm>
          <a:prstGeom prst="rect">
            <a:avLst/>
          </a:prstGeom>
        </p:spPr>
        <p:txBody>
          <a:bodyPr vert="horz" lIns="0" tIns="0" rIns="0" bIns="0" rtlCol="0" anchor="t" anchorCtr="0"/>
          <a:lstStyle>
            <a:lvl1pPr algn="r">
              <a:defRPr sz="1000">
                <a:solidFill>
                  <a:schemeClr val="tx1"/>
                </a:solidFill>
              </a:defRPr>
            </a:lvl1pPr>
          </a:lstStyle>
          <a:p>
            <a:fld id="{227CBE13-5F7D-4C81-B6F3-47A564B19971}" type="slidenum">
              <a:rPr lang="nl-NL" smtClean="0"/>
              <a:pPr/>
              <a:t>‹nr.›</a:t>
            </a:fld>
            <a:endParaRPr lang="nl-NL"/>
          </a:p>
        </p:txBody>
      </p:sp>
    </p:spTree>
    <p:extLst>
      <p:ext uri="{BB962C8B-B14F-4D97-AF65-F5344CB8AC3E}">
        <p14:creationId xmlns:p14="http://schemas.microsoft.com/office/powerpoint/2010/main" val="151752773"/>
      </p:ext>
    </p:extLst>
  </p:cSld>
  <p:clrMap bg1="dk1" tx1="lt1" bg2="dk2" tx2="lt2" accent1="accent1" accent2="accent2" accent3="accent3" accent4="accent4" accent5="accent5" accent6="accent6" hlink="hlink" folHlink="folHlink"/>
  <p:sldLayoutIdLst>
    <p:sldLayoutId id="2147483665" r:id="rId1"/>
    <p:sldLayoutId id="2147483669" r:id="rId2"/>
    <p:sldLayoutId id="2147483670" r:id="rId3"/>
    <p:sldLayoutId id="2147483671" r:id="rId4"/>
    <p:sldLayoutId id="2147483672" r:id="rId5"/>
    <p:sldLayoutId id="2147483673" r:id="rId6"/>
    <p:sldLayoutId id="2147483668" r:id="rId7"/>
  </p:sldLayoutIdLst>
  <p:txStyles>
    <p:titleStyle>
      <a:lvl1pPr algn="l" defTabSz="914400" rtl="0" eaLnBrk="1" latinLnBrk="0" hangingPunct="1">
        <a:lnSpc>
          <a:spcPct val="90000"/>
        </a:lnSpc>
        <a:spcBef>
          <a:spcPct val="0"/>
        </a:spcBef>
        <a:buNone/>
        <a:defRPr sz="3500" b="1" kern="1200">
          <a:solidFill>
            <a:schemeClr val="tx1"/>
          </a:solidFill>
          <a:latin typeface="+mj-lt"/>
          <a:ea typeface="+mj-ea"/>
          <a:cs typeface="+mj-cs"/>
        </a:defRPr>
      </a:lvl1pPr>
    </p:titleStyle>
    <p:bodyStyle>
      <a:lvl1pPr marL="360363" indent="-360363" algn="l" defTabSz="914400" rtl="0" eaLnBrk="1" latinLnBrk="0" hangingPunct="1">
        <a:lnSpc>
          <a:spcPct val="90000"/>
        </a:lnSpc>
        <a:spcBef>
          <a:spcPts val="1000"/>
        </a:spcBef>
        <a:buClr>
          <a:schemeClr val="accent2"/>
        </a:buClr>
        <a:buSzPct val="75000"/>
        <a:buFontTx/>
        <a:buBlip>
          <a:blip r:embed="rId9">
            <a:extLst>
              <a:ext uri="{96DAC541-7B7A-43D3-8B79-37D633B846F1}">
                <asvg:svgBlip xmlns:asvg="http://schemas.microsoft.com/office/drawing/2016/SVG/main" r:embed="rId10"/>
              </a:ext>
            </a:extLst>
          </a:blip>
        </a:buBlip>
        <a:defRPr sz="1800" kern="1200">
          <a:solidFill>
            <a:schemeClr val="tx1"/>
          </a:solidFill>
          <a:latin typeface="+mn-lt"/>
          <a:ea typeface="+mn-ea"/>
          <a:cs typeface="+mn-cs"/>
        </a:defRPr>
      </a:lvl1pPr>
      <a:lvl2pPr marL="803275" indent="-346075" algn="l" defTabSz="914400" rtl="0" eaLnBrk="1" latinLnBrk="0" hangingPunct="1">
        <a:lnSpc>
          <a:spcPct val="90000"/>
        </a:lnSpc>
        <a:spcBef>
          <a:spcPts val="500"/>
        </a:spcBef>
        <a:buFontTx/>
        <a:buBlip>
          <a:blip r:embed="rId11">
            <a:extLst>
              <a:ext uri="{96DAC541-7B7A-43D3-8B79-37D633B846F1}">
                <asvg:svgBlip xmlns:asvg="http://schemas.microsoft.com/office/drawing/2016/SVG/main" r:embed="rId12"/>
              </a:ext>
            </a:extLst>
          </a:blip>
        </a:buBlip>
        <a:defRPr sz="1800" kern="1200">
          <a:solidFill>
            <a:schemeClr val="tx1"/>
          </a:solidFill>
          <a:latin typeface="+mn-lt"/>
          <a:ea typeface="+mn-ea"/>
          <a:cs typeface="+mn-cs"/>
        </a:defRPr>
      </a:lvl2pPr>
      <a:lvl3pPr marL="1255713" indent="-341313" algn="l" defTabSz="914400" rtl="0" eaLnBrk="1" latinLnBrk="0" hangingPunct="1">
        <a:lnSpc>
          <a:spcPct val="90000"/>
        </a:lnSpc>
        <a:spcBef>
          <a:spcPts val="500"/>
        </a:spcBef>
        <a:buFontTx/>
        <a:buBlip>
          <a:blip r:embed="rId13">
            <a:extLst>
              <a:ext uri="{96DAC541-7B7A-43D3-8B79-37D633B846F1}">
                <asvg:svgBlip xmlns:asvg="http://schemas.microsoft.com/office/drawing/2016/SVG/main" r:embed="rId14"/>
              </a:ext>
            </a:extLst>
          </a:blip>
        </a:buBlip>
        <a:defRPr sz="1800" kern="1200">
          <a:solidFill>
            <a:schemeClr val="tx1"/>
          </a:solidFill>
          <a:latin typeface="+mn-lt"/>
          <a:ea typeface="+mn-ea"/>
          <a:cs typeface="+mn-cs"/>
        </a:defRPr>
      </a:lvl3pPr>
      <a:lvl4pPr marL="1700213" indent="-328613" algn="l" defTabSz="914400" rtl="0" eaLnBrk="1" latinLnBrk="0" hangingPunct="1">
        <a:lnSpc>
          <a:spcPct val="90000"/>
        </a:lnSpc>
        <a:spcBef>
          <a:spcPts val="500"/>
        </a:spcBef>
        <a:buSzPct val="75000"/>
        <a:buFontTx/>
        <a:buBlip>
          <a:blip r:embed="rId15">
            <a:extLst>
              <a:ext uri="{96DAC541-7B7A-43D3-8B79-37D633B846F1}">
                <asvg:svgBlip xmlns:asvg="http://schemas.microsoft.com/office/drawing/2016/SVG/main" r:embed="rId16"/>
              </a:ext>
            </a:extLst>
          </a:blip>
        </a:buBlip>
        <a:defRPr sz="1800" kern="1200">
          <a:solidFill>
            <a:schemeClr val="tx1"/>
          </a:solidFill>
          <a:latin typeface="+mn-lt"/>
          <a:ea typeface="+mn-ea"/>
          <a:cs typeface="+mn-cs"/>
        </a:defRPr>
      </a:lvl4pPr>
      <a:lvl5pPr marL="2244725" indent="-415925" algn="l" defTabSz="914400" rtl="0" eaLnBrk="1" latinLnBrk="0" hangingPunct="1">
        <a:lnSpc>
          <a:spcPct val="90000"/>
        </a:lnSpc>
        <a:spcBef>
          <a:spcPts val="500"/>
        </a:spcBef>
        <a:buFontTx/>
        <a:buBlip>
          <a:blip r:embed="rId17">
            <a:extLst>
              <a:ext uri="{96DAC541-7B7A-43D3-8B79-37D633B846F1}">
                <asvg:svgBlip xmlns:asvg="http://schemas.microsoft.com/office/drawing/2016/SVG/main" r:embed="rId18"/>
              </a:ext>
            </a:extLst>
          </a:blip>
        </a:buBlip>
        <a:defRPr sz="1800" kern="1200">
          <a:solidFill>
            <a:schemeClr val="tx1"/>
          </a:solidFill>
          <a:latin typeface="+mn-lt"/>
          <a:ea typeface="+mn-ea"/>
          <a:cs typeface="+mn-cs"/>
        </a:defRPr>
      </a:lvl5pPr>
      <a:lvl6pPr marL="360000" indent="-360000" algn="l" defTabSz="914400" rtl="0" eaLnBrk="1" latinLnBrk="0" hangingPunct="1">
        <a:lnSpc>
          <a:spcPct val="90000"/>
        </a:lnSpc>
        <a:spcBef>
          <a:spcPts val="1000"/>
        </a:spcBef>
        <a:buSzPct val="75000"/>
        <a:buFontTx/>
        <a:buBlip>
          <a:blip r:embed="rId15">
            <a:extLst>
              <a:ext uri="{96DAC541-7B7A-43D3-8B79-37D633B846F1}">
                <asvg:svgBlip xmlns:asvg="http://schemas.microsoft.com/office/drawing/2016/SVG/main" r:embed="rId16"/>
              </a:ext>
            </a:extLst>
          </a:blip>
        </a:buBlip>
        <a:defRPr sz="2500" kern="1200">
          <a:solidFill>
            <a:schemeClr val="tx1"/>
          </a:solidFill>
          <a:latin typeface="+mn-lt"/>
          <a:ea typeface="+mn-ea"/>
          <a:cs typeface="+mn-cs"/>
        </a:defRPr>
      </a:lvl6pPr>
      <a:lvl7pPr marL="0" indent="0" algn="l" defTabSz="914400" rtl="0" eaLnBrk="1" latinLnBrk="0" hangingPunct="1">
        <a:lnSpc>
          <a:spcPct val="90000"/>
        </a:lnSpc>
        <a:spcBef>
          <a:spcPts val="2500"/>
        </a:spcBef>
        <a:buFont typeface="Arial" panose="020B0604020202020204" pitchFamily="34" charset="0"/>
        <a:buNone/>
        <a:defRPr sz="2500" b="1" kern="1200">
          <a:solidFill>
            <a:schemeClr val="tx1"/>
          </a:solidFill>
          <a:latin typeface="+mn-lt"/>
          <a:ea typeface="+mn-ea"/>
          <a:cs typeface="+mn-cs"/>
        </a:defRPr>
      </a:lvl7pPr>
      <a:lvl8pPr marL="0" indent="0" algn="l" defTabSz="914400" rtl="0" eaLnBrk="1" latinLnBrk="0" hangingPunct="1">
        <a:lnSpc>
          <a:spcPct val="90000"/>
        </a:lnSpc>
        <a:spcBef>
          <a:spcPts val="1800"/>
        </a:spcBef>
        <a:buFont typeface="Arial" panose="020B0604020202020204" pitchFamily="34" charset="0"/>
        <a:buNone/>
        <a:defRPr sz="1800" b="1" kern="1200">
          <a:solidFill>
            <a:schemeClr val="tx1"/>
          </a:solidFill>
          <a:latin typeface="+mn-lt"/>
          <a:ea typeface="+mn-ea"/>
          <a:cs typeface="+mn-cs"/>
        </a:defRPr>
      </a:lvl8pPr>
      <a:lvl9pPr marL="0" indent="0" algn="l" defTabSz="914400" rtl="0" eaLnBrk="1" latinLnBrk="0" hangingPunct="1">
        <a:lnSpc>
          <a:spcPct val="100000"/>
        </a:lnSpc>
        <a:spcBef>
          <a:spcPts val="180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D321C50-9566-EAC2-1F99-7BB8F2F4F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2140C55-B8E9-2943-4E4B-68529427AC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697F06E-6A8C-CEB7-EC56-CB98A4BB90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C3E236-8D4F-4709-A594-5200AC30F3D2}" type="datetimeFigureOut">
              <a:rPr lang="nl-BE" smtClean="0"/>
              <a:t>30/05/2023</a:t>
            </a:fld>
            <a:endParaRPr lang="nl-BE"/>
          </a:p>
        </p:txBody>
      </p:sp>
      <p:sp>
        <p:nvSpPr>
          <p:cNvPr id="5" name="Tijdelijke aanduiding voor voettekst 4">
            <a:extLst>
              <a:ext uri="{FF2B5EF4-FFF2-40B4-BE49-F238E27FC236}">
                <a16:creationId xmlns:a16="http://schemas.microsoft.com/office/drawing/2014/main" id="{AA5D0AB4-6E5B-ED25-5839-3A131D4D98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99D5291D-1A38-1B7A-1D17-E27C385DA7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2F6E5-287C-4907-A523-7B2887F07C8B}" type="slidenum">
              <a:rPr lang="nl-BE" smtClean="0"/>
              <a:t>‹nr.›</a:t>
            </a:fld>
            <a:endParaRPr lang="nl-BE"/>
          </a:p>
        </p:txBody>
      </p:sp>
    </p:spTree>
    <p:extLst>
      <p:ext uri="{BB962C8B-B14F-4D97-AF65-F5344CB8AC3E}">
        <p14:creationId xmlns:p14="http://schemas.microsoft.com/office/powerpoint/2010/main" val="39523119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Afbeelding 1" descr="ECWF PowerPoint 2019_Basic ECWF_2.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5853113"/>
            <a:ext cx="12192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838200" y="1587500"/>
            <a:ext cx="10515600"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Klikken om de tekststijl van het model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endParaRPr lang="en-US" altLang="nl-BE" dirty="0"/>
          </a:p>
        </p:txBody>
      </p:sp>
      <p:sp>
        <p:nvSpPr>
          <p:cNvPr id="1026" name="Title Placeholder 1"/>
          <p:cNvSpPr>
            <a:spLocks noGrp="1"/>
          </p:cNvSpPr>
          <p:nvPr>
            <p:ph type="title"/>
          </p:nvPr>
        </p:nvSpPr>
        <p:spPr bwMode="auto">
          <a:xfrm>
            <a:off x="838200" y="508000"/>
            <a:ext cx="10515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a:t>Klik om de stijl te bewerken</a:t>
            </a:r>
            <a:endParaRPr lang="en-US" altLang="nl-BE" dirty="0"/>
          </a:p>
        </p:txBody>
      </p:sp>
      <p:sp>
        <p:nvSpPr>
          <p:cNvPr id="2" name="Tijdelijke aanduiding voor datum 1"/>
          <p:cNvSpPr>
            <a:spLocks noGrp="1"/>
          </p:cNvSpPr>
          <p:nvPr>
            <p:ph type="dt" sz="half" idx="2"/>
          </p:nvPr>
        </p:nvSpPr>
        <p:spPr>
          <a:xfrm>
            <a:off x="834188" y="6467874"/>
            <a:ext cx="2308728" cy="359274"/>
          </a:xfrm>
          <a:prstGeom prst="rect">
            <a:avLst/>
          </a:prstGeom>
        </p:spPr>
        <p:txBody>
          <a:bodyPr vert="horz" lIns="91440" tIns="45720" rIns="91440" bIns="45720" rtlCol="0" anchor="ctr"/>
          <a:lstStyle>
            <a:lvl1pPr algn="l">
              <a:defRPr sz="15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9CF35ECA-A357-4FF8-ADF3-1236E7F4124B}" type="datetime1">
              <a:rPr lang="nl-BE" smtClean="0"/>
              <a:t>30/05/2023</a:t>
            </a:fld>
            <a:endParaRPr lang="nl-BE" dirty="0"/>
          </a:p>
        </p:txBody>
      </p:sp>
      <p:sp>
        <p:nvSpPr>
          <p:cNvPr id="3" name="Tijdelijke aanduiding voor voettekst 2"/>
          <p:cNvSpPr>
            <a:spLocks noGrp="1"/>
          </p:cNvSpPr>
          <p:nvPr>
            <p:ph type="ftr" sz="quarter" idx="3"/>
          </p:nvPr>
        </p:nvSpPr>
        <p:spPr>
          <a:xfrm>
            <a:off x="3293311" y="6467875"/>
            <a:ext cx="5612564" cy="359274"/>
          </a:xfrm>
          <a:prstGeom prst="rect">
            <a:avLst/>
          </a:prstGeom>
        </p:spPr>
        <p:txBody>
          <a:bodyPr vert="horz" lIns="91440" tIns="45720" rIns="91440" bIns="45720" rtlCol="0" anchor="ctr"/>
          <a:lstStyle>
            <a:lvl1pPr algn="ctr">
              <a:defRPr sz="15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nl-BE" dirty="0"/>
          </a:p>
        </p:txBody>
      </p:sp>
      <p:sp>
        <p:nvSpPr>
          <p:cNvPr id="4" name="Tijdelijke aanduiding voor dianummer 3"/>
          <p:cNvSpPr>
            <a:spLocks noGrp="1"/>
          </p:cNvSpPr>
          <p:nvPr>
            <p:ph type="sldNum" sz="quarter" idx="4"/>
          </p:nvPr>
        </p:nvSpPr>
        <p:spPr>
          <a:xfrm>
            <a:off x="11306628" y="6457948"/>
            <a:ext cx="696677" cy="365125"/>
          </a:xfrm>
          <a:prstGeom prst="rect">
            <a:avLst/>
          </a:prstGeom>
        </p:spPr>
        <p:txBody>
          <a:bodyPr vert="horz" lIns="91440" tIns="45720" rIns="91440" bIns="45720" rtlCol="0" anchor="ctr"/>
          <a:lstStyle>
            <a:lvl1pPr algn="r">
              <a:defRPr sz="15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4BE6DB56-710E-470D-A9CD-38B4182A95CD}" type="slidenum">
              <a:rPr lang="nl-BE" smtClean="0"/>
              <a:pPr/>
              <a:t>‹nr.›</a:t>
            </a:fld>
            <a:endParaRPr lang="nl-BE"/>
          </a:p>
        </p:txBody>
      </p:sp>
    </p:spTree>
    <p:extLst>
      <p:ext uri="{BB962C8B-B14F-4D97-AF65-F5344CB8AC3E}">
        <p14:creationId xmlns:p14="http://schemas.microsoft.com/office/powerpoint/2010/main" val="389082414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hf hdr="0"/>
  <p:txStyles>
    <p:titleStyle>
      <a:lvl1pPr algn="l" rtl="0" eaLnBrk="1" fontAlgn="base" hangingPunct="1">
        <a:lnSpc>
          <a:spcPct val="90000"/>
        </a:lnSpc>
        <a:spcBef>
          <a:spcPct val="0"/>
        </a:spcBef>
        <a:spcAft>
          <a:spcPct val="0"/>
        </a:spcAft>
        <a:defRPr lang="en-US" altLang="nl-BE" sz="4000" kern="1200" dirty="0" smtClean="0">
          <a:solidFill>
            <a:schemeClr val="tx1">
              <a:lumMod val="75000"/>
              <a:lumOff val="25000"/>
            </a:schemeClr>
          </a:solidFill>
          <a:latin typeface="Tahoma"/>
          <a:ea typeface="+mj-ea"/>
          <a:cs typeface="Tahoma"/>
        </a:defRPr>
      </a:lvl1pPr>
      <a:lvl2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2pPr>
      <a:lvl3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3pPr>
      <a:lvl4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4pPr>
      <a:lvl5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358775" indent="-358775" algn="l" rtl="0" eaLnBrk="1" fontAlgn="auto" hangingPunct="1">
        <a:lnSpc>
          <a:spcPct val="90000"/>
        </a:lnSpc>
        <a:spcBef>
          <a:spcPts val="1000"/>
        </a:spcBef>
        <a:spcAft>
          <a:spcPts val="0"/>
        </a:spcAft>
        <a:buFont typeface="Wingdings" panose="05000000000000000000" pitchFamily="2" charset="2"/>
        <a:buChar char="q"/>
        <a:defRPr lang="en-US" altLang="nl-BE" sz="2400" kern="1200" dirty="0" smtClean="0">
          <a:solidFill>
            <a:schemeClr val="tx1">
              <a:lumMod val="75000"/>
              <a:lumOff val="25000"/>
            </a:schemeClr>
          </a:solidFill>
          <a:latin typeface="Tahoma"/>
          <a:ea typeface="+mn-ea"/>
          <a:cs typeface="Tahoma"/>
        </a:defRPr>
      </a:lvl1pPr>
      <a:lvl2pPr marL="803275" indent="-346075" algn="l" rtl="0" eaLnBrk="1" fontAlgn="auto" hangingPunct="1">
        <a:lnSpc>
          <a:spcPct val="90000"/>
        </a:lnSpc>
        <a:spcBef>
          <a:spcPts val="500"/>
        </a:spcBef>
        <a:spcAft>
          <a:spcPts val="0"/>
        </a:spcAft>
        <a:buSzPct val="90000"/>
        <a:buFont typeface="Wingdings" panose="05000000000000000000" pitchFamily="2" charset="2"/>
        <a:buChar char="q"/>
        <a:defRPr lang="en-US" altLang="nl-BE" sz="2200" kern="1200" dirty="0" smtClean="0">
          <a:solidFill>
            <a:schemeClr val="tx1">
              <a:lumMod val="75000"/>
              <a:lumOff val="25000"/>
            </a:schemeClr>
          </a:solidFill>
          <a:latin typeface="Tahoma"/>
          <a:ea typeface="+mn-ea"/>
          <a:cs typeface="Tahoma"/>
        </a:defRPr>
      </a:lvl2pPr>
      <a:lvl3pPr marL="1143000" indent="-228600" algn="l" rtl="0" eaLnBrk="1" fontAlgn="auto" hangingPunct="1">
        <a:lnSpc>
          <a:spcPct val="90000"/>
        </a:lnSpc>
        <a:spcBef>
          <a:spcPts val="500"/>
        </a:spcBef>
        <a:spcAft>
          <a:spcPts val="0"/>
        </a:spcAft>
        <a:buSzPct val="80000"/>
        <a:buFont typeface="Wingdings" panose="05000000000000000000" pitchFamily="2" charset="2"/>
        <a:buChar char="q"/>
        <a:defRPr lang="en-US" altLang="nl-BE" sz="2000" kern="1200" dirty="0" smtClean="0">
          <a:solidFill>
            <a:schemeClr val="tx1">
              <a:lumMod val="75000"/>
              <a:lumOff val="25000"/>
            </a:schemeClr>
          </a:solidFill>
          <a:latin typeface="Tahoma"/>
          <a:ea typeface="+mn-ea"/>
          <a:cs typeface="Tahoma"/>
        </a:defRPr>
      </a:lvl3pPr>
      <a:lvl4pPr marL="1600200" indent="-228600" algn="l" rtl="0" eaLnBrk="1" fontAlgn="auto" hangingPunct="1">
        <a:lnSpc>
          <a:spcPct val="90000"/>
        </a:lnSpc>
        <a:spcBef>
          <a:spcPts val="500"/>
        </a:spcBef>
        <a:spcAft>
          <a:spcPts val="0"/>
        </a:spcAft>
        <a:buSzPct val="70000"/>
        <a:buFont typeface="Wingdings" panose="05000000000000000000" pitchFamily="2" charset="2"/>
        <a:buChar char="q"/>
        <a:defRPr lang="en-US" altLang="nl-BE" sz="1800" kern="1200" dirty="0" smtClean="0">
          <a:solidFill>
            <a:schemeClr val="tx1">
              <a:lumMod val="75000"/>
              <a:lumOff val="25000"/>
            </a:schemeClr>
          </a:solidFill>
          <a:latin typeface="Tahoma"/>
          <a:ea typeface="+mn-ea"/>
          <a:cs typeface="Tahoma"/>
        </a:defRPr>
      </a:lvl4pPr>
      <a:lvl5pPr marL="2057400" indent="-228600" algn="l" rtl="0" eaLnBrk="1" fontAlgn="auto" hangingPunct="1">
        <a:lnSpc>
          <a:spcPct val="90000"/>
        </a:lnSpc>
        <a:spcBef>
          <a:spcPts val="500"/>
        </a:spcBef>
        <a:spcAft>
          <a:spcPts val="0"/>
        </a:spcAft>
        <a:buSzPct val="60000"/>
        <a:buFont typeface="Wingdings" panose="05000000000000000000" pitchFamily="2" charset="2"/>
        <a:buChar char="q"/>
        <a:defRPr lang="en-US" altLang="nl-BE" sz="1600" kern="1200" dirty="0" smtClean="0">
          <a:solidFill>
            <a:schemeClr val="tx1">
              <a:lumMod val="75000"/>
              <a:lumOff val="25000"/>
            </a:schemeClr>
          </a:solidFill>
          <a:latin typeface="Tahoma"/>
          <a:ea typeface="+mn-ea"/>
          <a:cs typeface="Tahom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gif"/></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2.xml"/><Relationship Id="rId7" Type="http://schemas.openxmlformats.org/officeDocument/2006/relationships/image" Target="../media/image41.png"/><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43.jpeg"/><Relationship Id="rId4" Type="http://schemas.openxmlformats.org/officeDocument/2006/relationships/diagramQuickStyle" Target="../diagrams/quickStyle2.xml"/><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3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36.xml"/><Relationship Id="rId5" Type="http://schemas.openxmlformats.org/officeDocument/2006/relationships/image" Target="../media/image50.jp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36.xml"/><Relationship Id="rId6" Type="http://schemas.openxmlformats.org/officeDocument/2006/relationships/image" Target="../media/image52.jpeg"/><Relationship Id="rId5" Type="http://schemas.openxmlformats.org/officeDocument/2006/relationships/image" Target="../media/image51.jp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55.jpeg"/><Relationship Id="rId2" Type="http://schemas.openxmlformats.org/officeDocument/2006/relationships/image" Target="../media/image42.png"/><Relationship Id="rId1" Type="http://schemas.openxmlformats.org/officeDocument/2006/relationships/slideLayout" Target="../slideLayouts/slideLayout3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9.jpeg"/><Relationship Id="rId3" Type="http://schemas.microsoft.com/office/2007/relationships/hdphoto" Target="../media/hdphoto4.wdp"/><Relationship Id="rId7" Type="http://schemas.openxmlformats.org/officeDocument/2006/relationships/image" Target="../media/image58.jpg"/><Relationship Id="rId2" Type="http://schemas.openxmlformats.org/officeDocument/2006/relationships/image" Target="../media/image42.png"/><Relationship Id="rId1" Type="http://schemas.openxmlformats.org/officeDocument/2006/relationships/slideLayout" Target="../slideLayouts/slideLayout36.xml"/><Relationship Id="rId6" Type="http://schemas.openxmlformats.org/officeDocument/2006/relationships/image" Target="../media/image57.jpg"/><Relationship Id="rId5" Type="http://schemas.openxmlformats.org/officeDocument/2006/relationships/image" Target="../media/image56.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36.xml"/><Relationship Id="rId7" Type="http://schemas.openxmlformats.org/officeDocument/2006/relationships/image" Target="../media/image6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ecowerf.be/educatief-materiaal" TargetMode="Externa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hyperlink" Target="mailto:Afvalpreventie@EcoWerf.be" TargetMode="External"/><Relationship Id="rId2" Type="http://schemas.openxmlformats.org/officeDocument/2006/relationships/hyperlink" Target="https://www.ecowerf.be/" TargetMode="External"/><Relationship Id="rId1" Type="http://schemas.openxmlformats.org/officeDocument/2006/relationships/slideLayout" Target="../slideLayouts/slideLayout36.xml"/><Relationship Id="rId4" Type="http://schemas.openxmlformats.org/officeDocument/2006/relationships/image" Target="../media/image66.jpg"/></Relationships>
</file>

<file path=ppt/slides/_rels/slide26.xml.rels><?xml version="1.0" encoding="UTF-8" standalone="yes"?>
<Relationships xmlns="http://schemas.openxmlformats.org/package/2006/relationships"><Relationship Id="rId2" Type="http://schemas.openxmlformats.org/officeDocument/2006/relationships/image" Target="../media/image67.jfif"/><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3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school2030.be/" TargetMode="External"/><Relationship Id="rId2" Type="http://schemas.openxmlformats.org/officeDocument/2006/relationships/hyperlink" Target="https://leuvenvoorscholen.be/" TargetMode="External"/><Relationship Id="rId1" Type="http://schemas.openxmlformats.org/officeDocument/2006/relationships/slideLayout" Target="../slideLayouts/slideLayout14.xml"/><Relationship Id="rId6" Type="http://schemas.openxmlformats.org/officeDocument/2006/relationships/hyperlink" Target="mailto:k.deleuze@goodplanet.be" TargetMode="External"/><Relationship Id="rId5" Type="http://schemas.openxmlformats.org/officeDocument/2006/relationships/hyperlink" Target="mailto:sam@materialenbankleuven.be" TargetMode="External"/><Relationship Id="rId4" Type="http://schemas.openxmlformats.org/officeDocument/2006/relationships/hyperlink" Target="mailto:jolien.stuyven@ecowerf.b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hyperlink" Target="https://www.leuvenvoorscholen.be/hoe-kan-de-stad-jou-ondersteunen" TargetMode="Externa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39.sv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Tijdelijke aanduiding voor inhoud 17" descr="Afbeelding met beton, gebouw, tekst, grond&#10;&#10;Automatisch gegenereerde beschrijving">
            <a:extLst>
              <a:ext uri="{FF2B5EF4-FFF2-40B4-BE49-F238E27FC236}">
                <a16:creationId xmlns:a16="http://schemas.microsoft.com/office/drawing/2014/main" id="{0ADA6F4B-DAD8-58AF-8407-02535EAB94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0680" y="2368409"/>
            <a:ext cx="2461128" cy="1847620"/>
          </a:xfrm>
        </p:spPr>
      </p:pic>
      <p:sp>
        <p:nvSpPr>
          <p:cNvPr id="22" name="Slide Number Placeholder 2">
            <a:extLst>
              <a:ext uri="{FF2B5EF4-FFF2-40B4-BE49-F238E27FC236}">
                <a16:creationId xmlns:a16="http://schemas.microsoft.com/office/drawing/2014/main" id="{168D33D9-0B55-B7F9-6D67-18C71C7D7B29}"/>
              </a:ext>
            </a:extLst>
          </p:cNvPr>
          <p:cNvSpPr>
            <a:spLocks noGrp="1"/>
          </p:cNvSpPr>
          <p:nvPr>
            <p:ph type="sldNum" sz="quarter" idx="12"/>
          </p:nvPr>
        </p:nvSpPr>
        <p:spPr>
          <a:xfrm>
            <a:off x="10414800" y="6033600"/>
            <a:ext cx="954000" cy="824400"/>
          </a:xfrm>
        </p:spPr>
        <p:txBody>
          <a:bodyPr/>
          <a:lstStyle/>
          <a:p>
            <a:pPr>
              <a:spcAft>
                <a:spcPts val="600"/>
              </a:spcAft>
            </a:pPr>
            <a:fld id="{227CBE13-5F7D-4C81-B6F3-47A564B19971}" type="slidenum">
              <a:rPr lang="nl-NL" smtClean="0"/>
              <a:pPr>
                <a:spcAft>
                  <a:spcPts val="600"/>
                </a:spcAft>
              </a:pPr>
              <a:t>1</a:t>
            </a:fld>
            <a:endParaRPr lang="nl-NL"/>
          </a:p>
        </p:txBody>
      </p:sp>
      <p:sp>
        <p:nvSpPr>
          <p:cNvPr id="6" name="Subtitle 5">
            <a:extLst>
              <a:ext uri="{FF2B5EF4-FFF2-40B4-BE49-F238E27FC236}">
                <a16:creationId xmlns:a16="http://schemas.microsoft.com/office/drawing/2014/main" id="{33BA2C5E-93F6-4A62-A43D-B590624FF271}"/>
              </a:ext>
            </a:extLst>
          </p:cNvPr>
          <p:cNvSpPr>
            <a:spLocks noGrp="1"/>
          </p:cNvSpPr>
          <p:nvPr>
            <p:ph type="body" idx="13"/>
          </p:nvPr>
        </p:nvSpPr>
        <p:spPr>
          <a:xfrm>
            <a:off x="824400" y="1270800"/>
            <a:ext cx="7920000" cy="823912"/>
          </a:xfrm>
        </p:spPr>
        <p:txBody>
          <a:bodyPr anchor="t">
            <a:normAutofit fontScale="92500" lnSpcReduction="20000"/>
          </a:bodyPr>
          <a:lstStyle/>
          <a:p>
            <a:r>
              <a:rPr lang="nl-NL" sz="4000" b="1" dirty="0">
                <a:solidFill>
                  <a:srgbClr val="92D050"/>
                </a:solidFill>
              </a:rPr>
              <a:t>AFVALBELEID OP SCHOOL</a:t>
            </a:r>
          </a:p>
          <a:p>
            <a:r>
              <a:rPr lang="nl-NL" sz="2600" dirty="0"/>
              <a:t>24 mei 2023</a:t>
            </a:r>
          </a:p>
        </p:txBody>
      </p:sp>
      <p:sp>
        <p:nvSpPr>
          <p:cNvPr id="5" name="Title 4">
            <a:extLst>
              <a:ext uri="{FF2B5EF4-FFF2-40B4-BE49-F238E27FC236}">
                <a16:creationId xmlns:a16="http://schemas.microsoft.com/office/drawing/2014/main" id="{98A9967B-3394-4B25-99CC-D2A6B7BAA75A}"/>
              </a:ext>
            </a:extLst>
          </p:cNvPr>
          <p:cNvSpPr>
            <a:spLocks noGrp="1"/>
          </p:cNvSpPr>
          <p:nvPr>
            <p:ph type="title"/>
          </p:nvPr>
        </p:nvSpPr>
        <p:spPr>
          <a:xfrm>
            <a:off x="824400" y="824400"/>
            <a:ext cx="7920000" cy="480525"/>
          </a:xfrm>
        </p:spPr>
        <p:txBody>
          <a:bodyPr anchor="t">
            <a:normAutofit fontScale="90000"/>
          </a:bodyPr>
          <a:lstStyle/>
          <a:p>
            <a:r>
              <a:rPr lang="nl-NL" dirty="0"/>
              <a:t>ONDERWIJSLIVING</a:t>
            </a:r>
          </a:p>
        </p:txBody>
      </p:sp>
      <p:pic>
        <p:nvPicPr>
          <p:cNvPr id="12" name="Tijdelijke aanduiding voor afbeelding 11" descr="Afbeelding met tekening, schets, zwart-wit, handschrift&#10;&#10;Automatisch gegenereerde beschrijving">
            <a:extLst>
              <a:ext uri="{FF2B5EF4-FFF2-40B4-BE49-F238E27FC236}">
                <a16:creationId xmlns:a16="http://schemas.microsoft.com/office/drawing/2014/main" id="{C4E8906D-95E5-BD60-8F7C-4B4315982D81}"/>
              </a:ext>
            </a:extLst>
          </p:cNvPr>
          <p:cNvPicPr>
            <a:picLocks noGrp="1" noChangeAspect="1"/>
          </p:cNvPicPr>
          <p:nvPr>
            <p:ph idx="14"/>
          </p:nvPr>
        </p:nvPicPr>
        <p:blipFill rotWithShape="1">
          <a:blip r:embed="rId3">
            <a:extLst>
              <a:ext uri="{28A0092B-C50C-407E-A947-70E740481C1C}">
                <a14:useLocalDpi xmlns:a14="http://schemas.microsoft.com/office/drawing/2010/main" val="0"/>
              </a:ext>
            </a:extLst>
          </a:blip>
          <a:srcRect t="665"/>
          <a:stretch/>
        </p:blipFill>
        <p:spPr>
          <a:xfrm>
            <a:off x="6096000" y="2368409"/>
            <a:ext cx="2479990" cy="1847620"/>
          </a:xfrm>
          <a:noFill/>
        </p:spPr>
      </p:pic>
      <p:pic>
        <p:nvPicPr>
          <p:cNvPr id="23" name="Afbeelding 22" descr="Afbeelding met tekst, Lettertype, Graphics, logo&#10;&#10;Automatisch gegenereerde beschrijving">
            <a:extLst>
              <a:ext uri="{FF2B5EF4-FFF2-40B4-BE49-F238E27FC236}">
                <a16:creationId xmlns:a16="http://schemas.microsoft.com/office/drawing/2014/main" id="{B3787997-897D-010C-C220-11A29A4FD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7637" y="5279512"/>
            <a:ext cx="1533525" cy="615376"/>
          </a:xfrm>
          <a:prstGeom prst="rect">
            <a:avLst/>
          </a:prstGeom>
        </p:spPr>
      </p:pic>
      <p:pic>
        <p:nvPicPr>
          <p:cNvPr id="25" name="Afbeelding 24" descr="Afbeelding met Graphics, Lettertype, grafische vormgeving, schermopname&#10;&#10;Automatisch gegenereerde beschrijving">
            <a:extLst>
              <a:ext uri="{FF2B5EF4-FFF2-40B4-BE49-F238E27FC236}">
                <a16:creationId xmlns:a16="http://schemas.microsoft.com/office/drawing/2014/main" id="{1529CD5B-54DF-28E2-F85E-BD969CBC96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697" y="5209963"/>
            <a:ext cx="1630199" cy="825019"/>
          </a:xfrm>
          <a:prstGeom prst="rect">
            <a:avLst/>
          </a:prstGeom>
        </p:spPr>
      </p:pic>
      <p:pic>
        <p:nvPicPr>
          <p:cNvPr id="27" name="Afbeelding 26" descr="Afbeelding met Kleurrijkheid, Graphics, grafische vormgeving, ontwerp&#10;&#10;Automatisch gegenereerde beschrijving">
            <a:extLst>
              <a:ext uri="{FF2B5EF4-FFF2-40B4-BE49-F238E27FC236}">
                <a16:creationId xmlns:a16="http://schemas.microsoft.com/office/drawing/2014/main" id="{2FF9C0B8-F1C3-ACD9-C1F3-2780585A9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6291" y="4738515"/>
            <a:ext cx="1337038" cy="1504949"/>
          </a:xfrm>
          <a:prstGeom prst="rect">
            <a:avLst/>
          </a:prstGeom>
        </p:spPr>
      </p:pic>
    </p:spTree>
    <p:extLst>
      <p:ext uri="{BB962C8B-B14F-4D97-AF65-F5344CB8AC3E}">
        <p14:creationId xmlns:p14="http://schemas.microsoft.com/office/powerpoint/2010/main" val="3017739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kleding, persoon, overdekt&#10;&#10;Automatisch gegenereerde beschrijving">
            <a:extLst>
              <a:ext uri="{FF2B5EF4-FFF2-40B4-BE49-F238E27FC236}">
                <a16:creationId xmlns:a16="http://schemas.microsoft.com/office/drawing/2014/main" id="{0A2248E0-6894-2589-D341-53B07398F771}"/>
              </a:ext>
            </a:extLst>
          </p:cNvPr>
          <p:cNvPicPr>
            <a:picLocks noChangeAspect="1"/>
          </p:cNvPicPr>
          <p:nvPr/>
        </p:nvPicPr>
        <p:blipFill rotWithShape="1">
          <a:blip r:embed="rId2"/>
          <a:srcRect b="15730"/>
          <a:stretch/>
        </p:blipFill>
        <p:spPr>
          <a:xfrm>
            <a:off x="20" y="10"/>
            <a:ext cx="12191980" cy="6857990"/>
          </a:xfrm>
          <a:prstGeom prst="rect">
            <a:avLst/>
          </a:prstGeom>
          <a:noFill/>
        </p:spPr>
      </p:pic>
      <p:sp>
        <p:nvSpPr>
          <p:cNvPr id="2" name="Rechthoek 1">
            <a:extLst>
              <a:ext uri="{FF2B5EF4-FFF2-40B4-BE49-F238E27FC236}">
                <a16:creationId xmlns:a16="http://schemas.microsoft.com/office/drawing/2014/main" id="{559BD26C-0E88-1648-01C1-F369584D3A43}"/>
              </a:ext>
            </a:extLst>
          </p:cNvPr>
          <p:cNvSpPr/>
          <p:nvPr/>
        </p:nvSpPr>
        <p:spPr>
          <a:xfrm>
            <a:off x="7553325" y="295275"/>
            <a:ext cx="4152900" cy="923330"/>
          </a:xfrm>
          <a:prstGeom prst="rect">
            <a:avLst/>
          </a:prstGeom>
          <a:noFill/>
        </p:spPr>
        <p:txBody>
          <a:bodyPr wrap="square" lIns="91440" tIns="45720" rIns="91440" bIns="45720">
            <a:spAutoFit/>
          </a:bodyPr>
          <a:lstStyle/>
          <a:p>
            <a:pPr algn="ctr"/>
            <a:r>
              <a:rPr lang="nl-NL" sz="54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Let’s</a:t>
            </a:r>
            <a:r>
              <a:rPr lang="nl-NL"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go!</a:t>
            </a:r>
          </a:p>
        </p:txBody>
      </p:sp>
    </p:spTree>
    <p:extLst>
      <p:ext uri="{BB962C8B-B14F-4D97-AF65-F5344CB8AC3E}">
        <p14:creationId xmlns:p14="http://schemas.microsoft.com/office/powerpoint/2010/main" val="109815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8284-A227-4769-A97F-659AD72C23BB}"/>
              </a:ext>
            </a:extLst>
          </p:cNvPr>
          <p:cNvSpPr>
            <a:spLocks noGrp="1"/>
          </p:cNvSpPr>
          <p:nvPr>
            <p:ph type="title"/>
          </p:nvPr>
        </p:nvSpPr>
        <p:spPr/>
        <p:txBody>
          <a:bodyPr/>
          <a:lstStyle/>
          <a:p>
            <a:r>
              <a:rPr lang="nl-NL" dirty="0"/>
              <a:t>INFO </a:t>
            </a:r>
            <a:br>
              <a:rPr lang="nl-NL" dirty="0"/>
            </a:br>
            <a:r>
              <a:rPr lang="nl-NL" dirty="0"/>
              <a:t>SENSIBILISERING</a:t>
            </a:r>
          </a:p>
        </p:txBody>
      </p:sp>
      <p:sp>
        <p:nvSpPr>
          <p:cNvPr id="3" name="Text Placeholder 2">
            <a:extLst>
              <a:ext uri="{FF2B5EF4-FFF2-40B4-BE49-F238E27FC236}">
                <a16:creationId xmlns:a16="http://schemas.microsoft.com/office/drawing/2014/main" id="{9CE0E976-A92C-4486-AA98-E413E090B269}"/>
              </a:ext>
            </a:extLst>
          </p:cNvPr>
          <p:cNvSpPr>
            <a:spLocks noGrp="1"/>
          </p:cNvSpPr>
          <p:nvPr>
            <p:ph type="body" idx="1"/>
          </p:nvPr>
        </p:nvSpPr>
        <p:spPr/>
        <p:txBody>
          <a:bodyPr>
            <a:normAutofit fontScale="62500" lnSpcReduction="20000"/>
          </a:bodyPr>
          <a:lstStyle/>
          <a:p>
            <a:r>
              <a:rPr lang="nl-NL" dirty="0"/>
              <a:t>Jolien </a:t>
            </a:r>
            <a:r>
              <a:rPr lang="nl-NL" dirty="0" err="1"/>
              <a:t>Stuyven</a:t>
            </a:r>
            <a:r>
              <a:rPr lang="nl-NL" dirty="0"/>
              <a:t> – deskundige afvalpreventie communicatie </a:t>
            </a:r>
            <a:r>
              <a:rPr lang="nl-NL" dirty="0" err="1"/>
              <a:t>EcoWerf</a:t>
            </a:r>
            <a:r>
              <a:rPr lang="nl-NL" dirty="0"/>
              <a:t>, vandaag elegant vervangen door </a:t>
            </a:r>
            <a:r>
              <a:rPr lang="nl-NL" b="1" dirty="0"/>
              <a:t>Machteld Van den Bosch</a:t>
            </a:r>
            <a:r>
              <a:rPr lang="nl-NL" dirty="0"/>
              <a:t>, dienstverantwoordelijke</a:t>
            </a:r>
          </a:p>
        </p:txBody>
      </p:sp>
    </p:spTree>
    <p:extLst>
      <p:ext uri="{BB962C8B-B14F-4D97-AF65-F5344CB8AC3E}">
        <p14:creationId xmlns:p14="http://schemas.microsoft.com/office/powerpoint/2010/main" val="2099956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 23">
            <a:extLst>
              <a:ext uri="{FF2B5EF4-FFF2-40B4-BE49-F238E27FC236}">
                <a16:creationId xmlns:a16="http://schemas.microsoft.com/office/drawing/2014/main" id="{37E67E18-5E27-F8A8-18F1-BF5B4AF0349F}"/>
              </a:ext>
            </a:extLst>
          </p:cNvPr>
          <p:cNvGraphicFramePr/>
          <p:nvPr/>
        </p:nvGraphicFramePr>
        <p:xfrm>
          <a:off x="1458686" y="3214397"/>
          <a:ext cx="9274628" cy="3465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el 1">
            <a:extLst>
              <a:ext uri="{FF2B5EF4-FFF2-40B4-BE49-F238E27FC236}">
                <a16:creationId xmlns:a16="http://schemas.microsoft.com/office/drawing/2014/main" id="{491C9202-6F97-2975-29E5-567382586957}"/>
              </a:ext>
            </a:extLst>
          </p:cNvPr>
          <p:cNvSpPr>
            <a:spLocks noGrp="1"/>
          </p:cNvSpPr>
          <p:nvPr>
            <p:ph type="title"/>
          </p:nvPr>
        </p:nvSpPr>
        <p:spPr/>
        <p:txBody>
          <a:bodyPr/>
          <a:lstStyle/>
          <a:p>
            <a:r>
              <a:rPr lang="nl-BE" b="1" dirty="0"/>
              <a:t>Schrijf een mooi afvalverhaal op school</a:t>
            </a:r>
          </a:p>
        </p:txBody>
      </p:sp>
      <p:sp>
        <p:nvSpPr>
          <p:cNvPr id="3" name="Tijdelijke aanduiding voor inhoud 2">
            <a:extLst>
              <a:ext uri="{FF2B5EF4-FFF2-40B4-BE49-F238E27FC236}">
                <a16:creationId xmlns:a16="http://schemas.microsoft.com/office/drawing/2014/main" id="{D66DA811-54BF-525A-FF32-153EC5E7B453}"/>
              </a:ext>
            </a:extLst>
          </p:cNvPr>
          <p:cNvSpPr>
            <a:spLocks noGrp="1"/>
          </p:cNvSpPr>
          <p:nvPr>
            <p:ph idx="1"/>
          </p:nvPr>
        </p:nvSpPr>
        <p:spPr/>
        <p:txBody>
          <a:bodyPr/>
          <a:lstStyle/>
          <a:p>
            <a:pPr marL="457200" lvl="1" indent="0">
              <a:lnSpc>
                <a:spcPts val="1885"/>
              </a:lnSpc>
              <a:buNone/>
            </a:pPr>
            <a:endParaRPr lang="nl-BE" sz="1600" dirty="0">
              <a:solidFill>
                <a:srgbClr val="383838"/>
              </a:solidFill>
              <a:latin typeface="Tahoma" panose="020B0604030504040204" pitchFamily="34" charset="0"/>
              <a:ea typeface="Tahoma" panose="020B0604030504040204" pitchFamily="34" charset="0"/>
              <a:cs typeface="Tahoma" panose="020B0604030504040204" pitchFamily="34" charset="0"/>
            </a:endParaRPr>
          </a:p>
          <a:p>
            <a:pPr lvl="1">
              <a:lnSpc>
                <a:spcPts val="1885"/>
              </a:lnSpc>
            </a:pPr>
            <a:endParaRPr lang="nl-BE" sz="1600" dirty="0">
              <a:solidFill>
                <a:srgbClr val="383838"/>
              </a:solidFill>
              <a:latin typeface="Tahoma" panose="020B0604030504040204" pitchFamily="34" charset="0"/>
              <a:ea typeface="Tahoma" panose="020B0604030504040204" pitchFamily="34" charset="0"/>
              <a:cs typeface="Tahoma" panose="020B0604030504040204" pitchFamily="34" charset="0"/>
            </a:endParaRPr>
          </a:p>
          <a:p>
            <a:pPr>
              <a:lnSpc>
                <a:spcPts val="1885"/>
              </a:lnSpc>
            </a:pPr>
            <a:endParaRPr lang="nl-BE" sz="1800" dirty="0">
              <a:solidFill>
                <a:srgbClr val="383838"/>
              </a:solidFill>
              <a:latin typeface="Tahoma" panose="020B0604030504040204" pitchFamily="34" charset="0"/>
              <a:ea typeface="Tahoma" panose="020B0604030504040204" pitchFamily="34" charset="0"/>
              <a:cs typeface="Tahoma" panose="020B0604030504040204" pitchFamily="34" charset="0"/>
            </a:endParaRPr>
          </a:p>
          <a:p>
            <a:pPr>
              <a:lnSpc>
                <a:spcPts val="1885"/>
              </a:lnSpc>
            </a:pPr>
            <a:endParaRPr lang="nl-BE" sz="1800" dirty="0">
              <a:solidFill>
                <a:srgbClr val="383838"/>
              </a:solidFill>
              <a:latin typeface="Tahoma" panose="020B0604030504040204" pitchFamily="34" charset="0"/>
              <a:ea typeface="Tahoma" panose="020B0604030504040204" pitchFamily="34" charset="0"/>
              <a:cs typeface="Tahoma" panose="020B0604030504040204" pitchFamily="34" charset="0"/>
            </a:endParaRPr>
          </a:p>
          <a:p>
            <a:pPr>
              <a:lnSpc>
                <a:spcPts val="1885"/>
              </a:lnSpc>
            </a:pPr>
            <a:endParaRPr lang="nl-BE" sz="1800" dirty="0">
              <a:solidFill>
                <a:srgbClr val="383838"/>
              </a:solidFill>
              <a:latin typeface="Tahoma" panose="020B0604030504040204" pitchFamily="34" charset="0"/>
              <a:ea typeface="Tahoma" panose="020B0604030504040204" pitchFamily="34" charset="0"/>
              <a:cs typeface="Tahoma" panose="020B0604030504040204" pitchFamily="34" charset="0"/>
            </a:endParaRPr>
          </a:p>
          <a:p>
            <a:pPr>
              <a:lnSpc>
                <a:spcPts val="1885"/>
              </a:lnSpc>
            </a:pPr>
            <a:endParaRPr lang="nl-BE" sz="1800" dirty="0">
              <a:solidFill>
                <a:srgbClr val="383838"/>
              </a:solidFill>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atum 3">
            <a:extLst>
              <a:ext uri="{FF2B5EF4-FFF2-40B4-BE49-F238E27FC236}">
                <a16:creationId xmlns:a16="http://schemas.microsoft.com/office/drawing/2014/main" id="{6AAD9C55-C1CF-C706-C419-CBB214751849}"/>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D80C7E-2113-4FC8-A84A-9901F6999AA3}" type="datetime1">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30/05/2023</a:t>
            </a:fld>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jdelijke aanduiding voor voettekst 4">
            <a:extLst>
              <a:ext uri="{FF2B5EF4-FFF2-40B4-BE49-F238E27FC236}">
                <a16:creationId xmlns:a16="http://schemas.microsoft.com/office/drawing/2014/main" id="{A87E28C1-46A6-FAAB-B83A-69628DD56BFD}"/>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jdelijke aanduiding voor dianummer 5">
            <a:extLst>
              <a:ext uri="{FF2B5EF4-FFF2-40B4-BE49-F238E27FC236}">
                <a16:creationId xmlns:a16="http://schemas.microsoft.com/office/drawing/2014/main" id="{8E1F43A5-DCAB-399C-CF7F-969A8A2B57D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E6DB56-710E-470D-A9CD-38B4182A95CD}" type="slidenum">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5" name="Groep 24">
            <a:extLst>
              <a:ext uri="{FF2B5EF4-FFF2-40B4-BE49-F238E27FC236}">
                <a16:creationId xmlns:a16="http://schemas.microsoft.com/office/drawing/2014/main" id="{3450D94A-1C02-E004-2794-9A05F170EBBD}"/>
              </a:ext>
            </a:extLst>
          </p:cNvPr>
          <p:cNvGrpSpPr/>
          <p:nvPr/>
        </p:nvGrpSpPr>
        <p:grpSpPr>
          <a:xfrm>
            <a:off x="2205799" y="2053492"/>
            <a:ext cx="7578407" cy="1800000"/>
            <a:chOff x="2205799" y="1587499"/>
            <a:chExt cx="7578407" cy="1800000"/>
          </a:xfrm>
        </p:grpSpPr>
        <p:pic>
          <p:nvPicPr>
            <p:cNvPr id="21" name="Picture 2" descr="De bronafbeelding bekijken">
              <a:extLst>
                <a:ext uri="{FF2B5EF4-FFF2-40B4-BE49-F238E27FC236}">
                  <a16:creationId xmlns:a16="http://schemas.microsoft.com/office/drawing/2014/main" id="{7D4CEB4C-8910-9B7A-6CEA-A3ABFDDDB990}"/>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205799" y="1587499"/>
              <a:ext cx="1800000" cy="1800000"/>
            </a:xfrm>
            <a:prstGeom prst="rect">
              <a:avLst/>
            </a:prstGeom>
            <a:solidFill>
              <a:srgbClr val="FFFFFF"/>
            </a:solidFill>
          </p:spPr>
        </p:pic>
        <p:pic>
          <p:nvPicPr>
            <p:cNvPr id="22" name="Afbeelding 21">
              <a:extLst>
                <a:ext uri="{FF2B5EF4-FFF2-40B4-BE49-F238E27FC236}">
                  <a16:creationId xmlns:a16="http://schemas.microsoft.com/office/drawing/2014/main" id="{E480454C-094E-6061-3499-F48DC2AB709F}"/>
                </a:ext>
              </a:extLst>
            </p:cNvPr>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saturation sat="0"/>
                      </a14:imgEffect>
                    </a14:imgLayer>
                  </a14:imgProps>
                </a:ext>
              </a:extLst>
            </a:blip>
            <a:srcRect l="62969" t="30481" r="10000" b="20278"/>
            <a:stretch/>
          </p:blipFill>
          <p:spPr>
            <a:xfrm>
              <a:off x="8027543" y="1587499"/>
              <a:ext cx="1756663" cy="1800000"/>
            </a:xfrm>
            <a:prstGeom prst="snip1Rect">
              <a:avLst>
                <a:gd name="adj" fmla="val 27848"/>
              </a:avLst>
            </a:prstGeom>
          </p:spPr>
        </p:pic>
        <p:pic>
          <p:nvPicPr>
            <p:cNvPr id="23" name="Picture 18" descr="De bronafbeelding bekijken">
              <a:extLst>
                <a:ext uri="{FF2B5EF4-FFF2-40B4-BE49-F238E27FC236}">
                  <a16:creationId xmlns:a16="http://schemas.microsoft.com/office/drawing/2014/main" id="{6ABA3060-FBF8-ADF7-D9CB-280C2179FF3F}"/>
                </a:ext>
              </a:extLst>
            </p:cNvPr>
            <p:cNvPicPr>
              <a:picLocks noChangeAspect="1" noChangeArrowheads="1"/>
            </p:cNvPicPr>
            <p:nvPr/>
          </p:nvPicPr>
          <p:blipFill rotWithShape="1">
            <a:blip r:embed="rId10">
              <a:duotone>
                <a:schemeClr val="accent1">
                  <a:shade val="45000"/>
                  <a:satMod val="135000"/>
                </a:schemeClr>
                <a:prstClr val="white"/>
              </a:duotone>
              <a:extLst>
                <a:ext uri="{28A0092B-C50C-407E-A947-70E740481C1C}">
                  <a14:useLocalDpi xmlns:a14="http://schemas.microsoft.com/office/drawing/2010/main" val="0"/>
                </a:ext>
              </a:extLst>
            </a:blip>
            <a:srcRect l="23661" r="21335"/>
            <a:stretch/>
          </p:blipFill>
          <p:spPr bwMode="auto">
            <a:xfrm>
              <a:off x="5070521" y="1587499"/>
              <a:ext cx="1892301" cy="180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764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C9202-6F97-2975-29E5-567382586957}"/>
              </a:ext>
            </a:extLst>
          </p:cNvPr>
          <p:cNvSpPr>
            <a:spLocks noGrp="1"/>
          </p:cNvSpPr>
          <p:nvPr>
            <p:ph type="title"/>
          </p:nvPr>
        </p:nvSpPr>
        <p:spPr/>
        <p:txBody>
          <a:bodyPr/>
          <a:lstStyle/>
          <a:p>
            <a:r>
              <a:rPr lang="nl-BE" dirty="0"/>
              <a:t>Stap 1: doelstelling</a:t>
            </a:r>
          </a:p>
        </p:txBody>
      </p:sp>
      <p:sp>
        <p:nvSpPr>
          <p:cNvPr id="3" name="Tijdelijke aanduiding voor inhoud 2">
            <a:extLst>
              <a:ext uri="{FF2B5EF4-FFF2-40B4-BE49-F238E27FC236}">
                <a16:creationId xmlns:a16="http://schemas.microsoft.com/office/drawing/2014/main" id="{D66DA811-54BF-525A-FF32-153EC5E7B453}"/>
              </a:ext>
            </a:extLst>
          </p:cNvPr>
          <p:cNvSpPr>
            <a:spLocks noGrp="1"/>
          </p:cNvSpPr>
          <p:nvPr>
            <p:ph idx="1"/>
          </p:nvPr>
        </p:nvSpPr>
        <p:spPr>
          <a:xfrm>
            <a:off x="4967654" y="1587500"/>
            <a:ext cx="6386146" cy="4681415"/>
          </a:xfrm>
        </p:spPr>
        <p:txBody>
          <a:bodyPr/>
          <a:lstStyle/>
          <a:p>
            <a:pPr marL="0" indent="0">
              <a:buNone/>
            </a:pPr>
            <a:r>
              <a:rPr lang="nl-BE" sz="2000" dirty="0"/>
              <a:t>Wat is het probleem op jullie school?</a:t>
            </a:r>
          </a:p>
          <a:p>
            <a:pPr marL="0" indent="0">
              <a:buNone/>
            </a:pPr>
            <a:r>
              <a:rPr lang="nl-BE" sz="2000" dirty="0"/>
              <a:t>Waarover zijn er ergernissen?</a:t>
            </a:r>
          </a:p>
          <a:p>
            <a:pPr marL="0" indent="0">
              <a:buNone/>
            </a:pPr>
            <a:r>
              <a:rPr lang="nl-BE" sz="2000" dirty="0"/>
              <a:t>	- Bij de leerlingen</a:t>
            </a:r>
          </a:p>
          <a:p>
            <a:pPr marL="0" indent="0">
              <a:buNone/>
            </a:pPr>
            <a:r>
              <a:rPr lang="nl-BE" sz="2000" dirty="0"/>
              <a:t>	- Bij de leerkrachten/directie</a:t>
            </a:r>
          </a:p>
          <a:p>
            <a:pPr marL="0" indent="0">
              <a:buNone/>
            </a:pPr>
            <a:r>
              <a:rPr lang="nl-BE" sz="2000" dirty="0"/>
              <a:t>	- Bij het poetspersoneel</a:t>
            </a:r>
          </a:p>
          <a:p>
            <a:pPr marL="0" indent="0">
              <a:buNone/>
            </a:pPr>
            <a:endParaRPr lang="nl-BE" sz="2000" dirty="0"/>
          </a:p>
          <a:p>
            <a:pPr marL="0" indent="0">
              <a:buNone/>
            </a:pPr>
            <a:r>
              <a:rPr lang="nl-BE" sz="2000" dirty="0"/>
              <a:t>Welk doel heb je voor ogen?</a:t>
            </a:r>
          </a:p>
          <a:p>
            <a:pPr marL="0" indent="0">
              <a:buNone/>
            </a:pPr>
            <a:r>
              <a:rPr lang="nl-BE" sz="2000" dirty="0"/>
              <a:t>	- Minder papiertjes op grond</a:t>
            </a:r>
          </a:p>
          <a:p>
            <a:pPr marL="0" indent="0">
              <a:buNone/>
            </a:pPr>
            <a:r>
              <a:rPr lang="nl-BE" sz="2000" dirty="0"/>
              <a:t>	- Minder afval</a:t>
            </a:r>
          </a:p>
          <a:p>
            <a:pPr marL="0" indent="0">
              <a:buNone/>
            </a:pPr>
            <a:r>
              <a:rPr lang="nl-BE" sz="2000" dirty="0"/>
              <a:t>	- Afval gesorteerd</a:t>
            </a:r>
          </a:p>
          <a:p>
            <a:pPr marL="0" indent="0">
              <a:buNone/>
            </a:pPr>
            <a:r>
              <a:rPr lang="nl-BE" sz="2000" dirty="0"/>
              <a:t>	- Lagere kostprijs</a:t>
            </a:r>
          </a:p>
        </p:txBody>
      </p:sp>
      <p:sp>
        <p:nvSpPr>
          <p:cNvPr id="4" name="Tijdelijke aanduiding voor datum 3">
            <a:extLst>
              <a:ext uri="{FF2B5EF4-FFF2-40B4-BE49-F238E27FC236}">
                <a16:creationId xmlns:a16="http://schemas.microsoft.com/office/drawing/2014/main" id="{6AAD9C55-C1CF-C706-C419-CBB214751849}"/>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D80C7E-2113-4FC8-A84A-9901F6999AA3}" type="datetime1">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30/05/2023</a:t>
            </a:fld>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jdelijke aanduiding voor voettekst 4">
            <a:extLst>
              <a:ext uri="{FF2B5EF4-FFF2-40B4-BE49-F238E27FC236}">
                <a16:creationId xmlns:a16="http://schemas.microsoft.com/office/drawing/2014/main" id="{A87E28C1-46A6-FAAB-B83A-69628DD56BFD}"/>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jdelijke aanduiding voor dianummer 5">
            <a:extLst>
              <a:ext uri="{FF2B5EF4-FFF2-40B4-BE49-F238E27FC236}">
                <a16:creationId xmlns:a16="http://schemas.microsoft.com/office/drawing/2014/main" id="{8E1F43A5-DCAB-399C-CF7F-969A8A2B57D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E6DB56-710E-470D-A9CD-38B4182A95CD}" type="slidenum">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2" descr="De bronafbeelding bekijken">
            <a:extLst>
              <a:ext uri="{FF2B5EF4-FFF2-40B4-BE49-F238E27FC236}">
                <a16:creationId xmlns:a16="http://schemas.microsoft.com/office/drawing/2014/main" id="{ED175475-C39D-FD49-A98C-A916C8680E26}"/>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378823" y="284887"/>
            <a:ext cx="1440000" cy="1440000"/>
          </a:xfrm>
          <a:prstGeom prst="rect">
            <a:avLst/>
          </a:prstGeom>
          <a:solidFill>
            <a:srgbClr val="FFFFFF"/>
          </a:solidFill>
        </p:spPr>
      </p:pic>
      <p:pic>
        <p:nvPicPr>
          <p:cNvPr id="8" name="Picture 2" descr="De bronafbeelding bekijken">
            <a:extLst>
              <a:ext uri="{FF2B5EF4-FFF2-40B4-BE49-F238E27FC236}">
                <a16:creationId xmlns:a16="http://schemas.microsoft.com/office/drawing/2014/main" id="{A1191439-4313-718A-321E-6A4E58BDBD1A}"/>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17377" y="1724887"/>
            <a:ext cx="3856846" cy="3856846"/>
          </a:xfrm>
          <a:prstGeom prst="rect">
            <a:avLst/>
          </a:prstGeom>
          <a:solidFill>
            <a:srgbClr val="FFFFFF"/>
          </a:solidFill>
        </p:spPr>
      </p:pic>
    </p:spTree>
    <p:extLst>
      <p:ext uri="{BB962C8B-B14F-4D97-AF65-F5344CB8AC3E}">
        <p14:creationId xmlns:p14="http://schemas.microsoft.com/office/powerpoint/2010/main" val="3539275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C9202-6F97-2975-29E5-567382586957}"/>
              </a:ext>
            </a:extLst>
          </p:cNvPr>
          <p:cNvSpPr>
            <a:spLocks noGrp="1"/>
          </p:cNvSpPr>
          <p:nvPr>
            <p:ph type="title"/>
          </p:nvPr>
        </p:nvSpPr>
        <p:spPr/>
        <p:txBody>
          <a:bodyPr/>
          <a:lstStyle/>
          <a:p>
            <a:r>
              <a:rPr lang="nl-BE" dirty="0"/>
              <a:t>Stap 2: inventaris</a:t>
            </a:r>
          </a:p>
        </p:txBody>
      </p:sp>
      <p:sp>
        <p:nvSpPr>
          <p:cNvPr id="3" name="Tijdelijke aanduiding voor inhoud 2">
            <a:extLst>
              <a:ext uri="{FF2B5EF4-FFF2-40B4-BE49-F238E27FC236}">
                <a16:creationId xmlns:a16="http://schemas.microsoft.com/office/drawing/2014/main" id="{D66DA811-54BF-525A-FF32-153EC5E7B453}"/>
              </a:ext>
            </a:extLst>
          </p:cNvPr>
          <p:cNvSpPr>
            <a:spLocks noGrp="1"/>
          </p:cNvSpPr>
          <p:nvPr>
            <p:ph idx="1"/>
          </p:nvPr>
        </p:nvSpPr>
        <p:spPr>
          <a:xfrm>
            <a:off x="4343400" y="1587500"/>
            <a:ext cx="7010399" cy="4681415"/>
          </a:xfrm>
        </p:spPr>
        <p:txBody>
          <a:bodyPr/>
          <a:lstStyle/>
          <a:p>
            <a:pPr marL="0" indent="0">
              <a:buNone/>
            </a:pPr>
            <a:r>
              <a:rPr lang="nl-BE" dirty="0">
                <a:latin typeface="Tahoma" panose="020B0604030504040204" pitchFamily="34" charset="0"/>
                <a:ea typeface="Tahoma" panose="020B0604030504040204" pitchFamily="34" charset="0"/>
                <a:cs typeface="Tahoma" panose="020B0604030504040204" pitchFamily="34" charset="0"/>
              </a:rPr>
              <a:t>Hoe wordt het afvalverhaal vandaag geschreven?</a:t>
            </a:r>
          </a:p>
          <a:p>
            <a:pPr marL="0" indent="0">
              <a:buNone/>
            </a:pPr>
            <a:endParaRPr lang="nl-BE" sz="2000" dirty="0">
              <a:latin typeface="Tahoma" panose="020B0604030504040204" pitchFamily="34" charset="0"/>
              <a:ea typeface="Tahoma" panose="020B0604030504040204" pitchFamily="34" charset="0"/>
              <a:cs typeface="Tahoma" panose="020B0604030504040204" pitchFamily="34" charset="0"/>
            </a:endParaRPr>
          </a:p>
          <a:p>
            <a:pPr marL="285750" lvl="7" indent="-285750">
              <a:buFontTx/>
              <a:buChar char="-"/>
            </a:pPr>
            <a:r>
              <a:rPr lang="nl-NL" sz="2000" b="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Welke afvalstromen zijn er?</a:t>
            </a:r>
          </a:p>
          <a:p>
            <a:pPr marL="285750" lvl="7" indent="-285750">
              <a:buFontTx/>
              <a:buChar char="-"/>
            </a:pPr>
            <a:r>
              <a:rPr lang="nl-NL" sz="2000" b="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Worden ze apart ingezameld? Is dat mogelijk?</a:t>
            </a:r>
          </a:p>
          <a:p>
            <a:pPr marL="285750" lvl="7" indent="-285750">
              <a:buFontTx/>
              <a:buChar char="-"/>
            </a:pPr>
            <a:r>
              <a:rPr lang="nl-NL" sz="2000" b="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Worden ze apart opgehaald?</a:t>
            </a:r>
          </a:p>
          <a:p>
            <a:pPr marL="285750" lvl="7" indent="-285750">
              <a:buFontTx/>
              <a:buChar char="-"/>
            </a:pPr>
            <a:r>
              <a:rPr lang="nl-NL" sz="2000" b="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Heeft de school de juiste recipiënten</a:t>
            </a:r>
            <a:r>
              <a:rPr lang="nl-NL"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voor alle stromen?</a:t>
            </a:r>
            <a:endParaRPr lang="nl-NL" sz="2000" b="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marL="285750" lvl="7" indent="-285750">
              <a:buFontTx/>
              <a:buChar char="-"/>
            </a:pPr>
            <a:r>
              <a:rPr lang="nl-NL" sz="2000" b="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Hoeveel afval wordt er op school geproduceerd?</a:t>
            </a:r>
          </a:p>
          <a:p>
            <a:pPr marL="285750" lvl="7" indent="-285750">
              <a:buFontTx/>
              <a:buChar char="-"/>
            </a:pPr>
            <a:r>
              <a:rPr lang="nl-NL" sz="2000" b="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Hoeveel wordt er betaald voor het afval?</a:t>
            </a:r>
          </a:p>
          <a:p>
            <a:pPr marL="285750" lvl="7" indent="-285750">
              <a:buFontTx/>
              <a:buChar char="-"/>
            </a:pPr>
            <a:r>
              <a:rPr lang="nl-NL" sz="2000" b="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Hoe worden de poetsploegen aangestuurd? </a:t>
            </a:r>
          </a:p>
          <a:p>
            <a:pPr marL="285750" lvl="7" indent="-285750">
              <a:buFontTx/>
              <a:buChar char="-"/>
            </a:pPr>
            <a:r>
              <a:rPr lang="nl-NL" sz="2000" b="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Hoe gebeurt de communicatie rond afval?</a:t>
            </a:r>
          </a:p>
          <a:p>
            <a:pPr marL="285750" lvl="7" indent="-285750">
              <a:buFontTx/>
              <a:buChar char="-"/>
            </a:pPr>
            <a:r>
              <a:rPr lang="nl-NL" sz="2000" b="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Wat staat er in het schoolreglement rond afval?</a:t>
            </a:r>
          </a:p>
          <a:p>
            <a:pPr marL="285750" lvl="7" indent="-285750">
              <a:buFontTx/>
              <a:buChar char="-"/>
            </a:pPr>
            <a:r>
              <a:rPr lang="nl-NL" sz="2000" b="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Is er een werkgroep rond afval? Houdt de leerlingenraad zich hiermee bezig? </a:t>
            </a:r>
            <a:endParaRPr lang="nl-BE" sz="2000" dirty="0">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atum 3">
            <a:extLst>
              <a:ext uri="{FF2B5EF4-FFF2-40B4-BE49-F238E27FC236}">
                <a16:creationId xmlns:a16="http://schemas.microsoft.com/office/drawing/2014/main" id="{6AAD9C55-C1CF-C706-C419-CBB214751849}"/>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D80C7E-2113-4FC8-A84A-9901F6999AA3}" type="datetime1">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30/05/2023</a:t>
            </a:fld>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jdelijke aanduiding voor voettekst 4">
            <a:extLst>
              <a:ext uri="{FF2B5EF4-FFF2-40B4-BE49-F238E27FC236}">
                <a16:creationId xmlns:a16="http://schemas.microsoft.com/office/drawing/2014/main" id="{A87E28C1-46A6-FAAB-B83A-69628DD56BFD}"/>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jdelijke aanduiding voor dianummer 5">
            <a:extLst>
              <a:ext uri="{FF2B5EF4-FFF2-40B4-BE49-F238E27FC236}">
                <a16:creationId xmlns:a16="http://schemas.microsoft.com/office/drawing/2014/main" id="{8E1F43A5-DCAB-399C-CF7F-969A8A2B57D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E6DB56-710E-470D-A9CD-38B4182A95CD}" type="slidenum">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18" descr="De bronafbeelding bekijken">
            <a:extLst>
              <a:ext uri="{FF2B5EF4-FFF2-40B4-BE49-F238E27FC236}">
                <a16:creationId xmlns:a16="http://schemas.microsoft.com/office/drawing/2014/main" id="{020DC2F8-CD3A-AEDF-B08F-ADF5AF820AD5}"/>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661" r="29361"/>
          <a:stretch/>
        </p:blipFill>
        <p:spPr bwMode="auto">
          <a:xfrm>
            <a:off x="479554" y="1640750"/>
            <a:ext cx="3705584" cy="41270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De bronafbeelding bekijken">
            <a:extLst>
              <a:ext uri="{FF2B5EF4-FFF2-40B4-BE49-F238E27FC236}">
                <a16:creationId xmlns:a16="http://schemas.microsoft.com/office/drawing/2014/main" id="{4990272F-3EFA-3B0E-1621-FAD716CD855C}"/>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661" r="21335"/>
          <a:stretch/>
        </p:blipFill>
        <p:spPr bwMode="auto">
          <a:xfrm>
            <a:off x="10350720" y="200750"/>
            <a:ext cx="1513841"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86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C9202-6F97-2975-29E5-567382586957}"/>
              </a:ext>
            </a:extLst>
          </p:cNvPr>
          <p:cNvSpPr>
            <a:spLocks noGrp="1"/>
          </p:cNvSpPr>
          <p:nvPr>
            <p:ph type="title"/>
          </p:nvPr>
        </p:nvSpPr>
        <p:spPr/>
        <p:txBody>
          <a:bodyPr/>
          <a:lstStyle/>
          <a:p>
            <a:r>
              <a:rPr lang="nl-BE" dirty="0"/>
              <a:t>Stap 3: nieuwe, integrale aanpak</a:t>
            </a:r>
          </a:p>
        </p:txBody>
      </p:sp>
      <p:sp>
        <p:nvSpPr>
          <p:cNvPr id="4" name="Tijdelijke aanduiding voor datum 3">
            <a:extLst>
              <a:ext uri="{FF2B5EF4-FFF2-40B4-BE49-F238E27FC236}">
                <a16:creationId xmlns:a16="http://schemas.microsoft.com/office/drawing/2014/main" id="{6AAD9C55-C1CF-C706-C419-CBB214751849}"/>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D80C7E-2113-4FC8-A84A-9901F6999AA3}" type="datetime1">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30/05/2023</a:t>
            </a:fld>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jdelijke aanduiding voor voettekst 4">
            <a:extLst>
              <a:ext uri="{FF2B5EF4-FFF2-40B4-BE49-F238E27FC236}">
                <a16:creationId xmlns:a16="http://schemas.microsoft.com/office/drawing/2014/main" id="{A87E28C1-46A6-FAAB-B83A-69628DD56BFD}"/>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jdelijke aanduiding voor dianummer 5">
            <a:extLst>
              <a:ext uri="{FF2B5EF4-FFF2-40B4-BE49-F238E27FC236}">
                <a16:creationId xmlns:a16="http://schemas.microsoft.com/office/drawing/2014/main" id="{8E1F43A5-DCAB-399C-CF7F-969A8A2B57D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E6DB56-710E-470D-A9CD-38B4182A95CD}" type="slidenum">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 name="Groep 6">
            <a:extLst>
              <a:ext uri="{FF2B5EF4-FFF2-40B4-BE49-F238E27FC236}">
                <a16:creationId xmlns:a16="http://schemas.microsoft.com/office/drawing/2014/main" id="{BDD32300-25E7-15E4-551D-3F9D409057DB}"/>
              </a:ext>
            </a:extLst>
          </p:cNvPr>
          <p:cNvGrpSpPr/>
          <p:nvPr/>
        </p:nvGrpSpPr>
        <p:grpSpPr>
          <a:xfrm>
            <a:off x="317759" y="1991809"/>
            <a:ext cx="10476092" cy="4283205"/>
            <a:chOff x="2824985" y="1569908"/>
            <a:chExt cx="10476092" cy="4283205"/>
          </a:xfrm>
        </p:grpSpPr>
        <p:sp>
          <p:nvSpPr>
            <p:cNvPr id="8" name="Tijdelijke aanduiding voor inhoud 2">
              <a:extLst>
                <a:ext uri="{FF2B5EF4-FFF2-40B4-BE49-F238E27FC236}">
                  <a16:creationId xmlns:a16="http://schemas.microsoft.com/office/drawing/2014/main" id="{B5F54580-E708-9FE8-91DE-382E2E749CFC}"/>
                </a:ext>
              </a:extLst>
            </p:cNvPr>
            <p:cNvSpPr txBox="1">
              <a:spLocks/>
            </p:cNvSpPr>
            <p:nvPr/>
          </p:nvSpPr>
          <p:spPr bwMode="auto">
            <a:xfrm>
              <a:off x="9573388" y="1569908"/>
              <a:ext cx="2911765" cy="41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3538" indent="-363538" algn="l" rtl="0" eaLnBrk="1" fontAlgn="auto" hangingPunct="1">
                <a:lnSpc>
                  <a:spcPct val="90000"/>
                </a:lnSpc>
                <a:spcBef>
                  <a:spcPts val="1000"/>
                </a:spcBef>
                <a:spcAft>
                  <a:spcPts val="0"/>
                </a:spcAft>
                <a:buFont typeface="Wingdings" panose="05000000000000000000" pitchFamily="2" charset="2"/>
                <a:buChar char="q"/>
                <a:defRPr lang="en-US" altLang="nl-BE" sz="2400" kern="1200">
                  <a:solidFill>
                    <a:schemeClr val="tx1">
                      <a:lumMod val="75000"/>
                      <a:lumOff val="25000"/>
                    </a:schemeClr>
                  </a:solidFill>
                  <a:latin typeface="Tahoma"/>
                  <a:ea typeface="+mn-ea"/>
                  <a:cs typeface="Tahoma"/>
                </a:defRPr>
              </a:lvl1pPr>
              <a:lvl2pPr marL="812800" indent="-355600" algn="l" rtl="0" eaLnBrk="1" fontAlgn="auto" hangingPunct="1">
                <a:lnSpc>
                  <a:spcPct val="90000"/>
                </a:lnSpc>
                <a:spcBef>
                  <a:spcPts val="500"/>
                </a:spcBef>
                <a:spcAft>
                  <a:spcPts val="0"/>
                </a:spcAft>
                <a:buSzPct val="90000"/>
                <a:buFont typeface="Wingdings" panose="05000000000000000000" pitchFamily="2" charset="2"/>
                <a:buChar char="q"/>
                <a:defRPr lang="en-US" altLang="nl-BE" sz="2200" kern="1200">
                  <a:solidFill>
                    <a:schemeClr val="tx1">
                      <a:lumMod val="75000"/>
                      <a:lumOff val="25000"/>
                    </a:schemeClr>
                  </a:solidFill>
                  <a:latin typeface="Tahoma"/>
                  <a:ea typeface="+mn-ea"/>
                  <a:cs typeface="Tahoma"/>
                </a:defRPr>
              </a:lvl2pPr>
              <a:lvl3pPr marL="1262063" indent="-347663" algn="l" rtl="0" eaLnBrk="1" fontAlgn="auto" hangingPunct="1">
                <a:lnSpc>
                  <a:spcPct val="90000"/>
                </a:lnSpc>
                <a:spcBef>
                  <a:spcPts val="500"/>
                </a:spcBef>
                <a:spcAft>
                  <a:spcPts val="0"/>
                </a:spcAft>
                <a:buSzPct val="80000"/>
                <a:buFont typeface="Wingdings" panose="05000000000000000000" pitchFamily="2" charset="2"/>
                <a:buChar char="q"/>
                <a:defRPr lang="en-US" altLang="nl-BE" sz="2000" kern="1200">
                  <a:solidFill>
                    <a:schemeClr val="tx1">
                      <a:lumMod val="75000"/>
                      <a:lumOff val="25000"/>
                    </a:schemeClr>
                  </a:solidFill>
                  <a:latin typeface="Tahoma"/>
                  <a:ea typeface="+mn-ea"/>
                  <a:cs typeface="Tahoma"/>
                </a:defRPr>
              </a:lvl3pPr>
              <a:lvl4pPr marL="1698625" indent="-327025" algn="l" rtl="0" eaLnBrk="1" fontAlgn="auto" hangingPunct="1">
                <a:lnSpc>
                  <a:spcPct val="90000"/>
                </a:lnSpc>
                <a:spcBef>
                  <a:spcPts val="500"/>
                </a:spcBef>
                <a:spcAft>
                  <a:spcPts val="0"/>
                </a:spcAft>
                <a:buSzPct val="70000"/>
                <a:buFont typeface="Wingdings" panose="05000000000000000000" pitchFamily="2" charset="2"/>
                <a:buChar char="q"/>
                <a:defRPr lang="en-US" altLang="nl-BE" sz="1800" kern="1200">
                  <a:solidFill>
                    <a:schemeClr val="tx1">
                      <a:lumMod val="75000"/>
                      <a:lumOff val="25000"/>
                    </a:schemeClr>
                  </a:solidFill>
                  <a:latin typeface="Tahoma"/>
                  <a:ea typeface="+mn-ea"/>
                  <a:cs typeface="Tahoma"/>
                </a:defRPr>
              </a:lvl4pPr>
              <a:lvl5pPr marL="2147888" indent="-319088" algn="l" rtl="0" eaLnBrk="1" fontAlgn="auto" hangingPunct="1">
                <a:lnSpc>
                  <a:spcPct val="90000"/>
                </a:lnSpc>
                <a:spcBef>
                  <a:spcPts val="500"/>
                </a:spcBef>
                <a:spcAft>
                  <a:spcPts val="0"/>
                </a:spcAft>
                <a:buSzPct val="60000"/>
                <a:buFont typeface="Wingdings" panose="05000000000000000000" pitchFamily="2" charset="2"/>
                <a:buChar char="q"/>
                <a:defRPr lang="en-US" altLang="nl-BE" sz="1600" kern="1200">
                  <a:solidFill>
                    <a:schemeClr val="tx1">
                      <a:lumMod val="75000"/>
                      <a:lumOff val="25000"/>
                    </a:schemeClr>
                  </a:solidFill>
                  <a:latin typeface="Tahoma"/>
                  <a:ea typeface="+mn-ea"/>
                  <a:cs typeface="Tahom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nl-BE" altLang="nl-BE" sz="2400" b="0" i="0" u="none" strike="noStrike" kern="1200" cap="none" spc="0" normalizeH="0" baseline="0" noProof="0" dirty="0">
                  <a:ln>
                    <a:noFill/>
                  </a:ln>
                  <a:solidFill>
                    <a:prstClr val="black">
                      <a:lumMod val="75000"/>
                      <a:lumOff val="25000"/>
                    </a:prstClr>
                  </a:solidFill>
                  <a:effectLst/>
                  <a:uLnTx/>
                  <a:uFillTx/>
                  <a:latin typeface="Tahoma"/>
                  <a:ea typeface="+mn-ea"/>
                  <a:cs typeface="Tahoma"/>
                </a:rPr>
                <a:t>Infrastructuur</a:t>
              </a:r>
            </a:p>
          </p:txBody>
        </p:sp>
        <p:sp>
          <p:nvSpPr>
            <p:cNvPr id="9" name="Tijdelijke aanduiding voor inhoud 2">
              <a:extLst>
                <a:ext uri="{FF2B5EF4-FFF2-40B4-BE49-F238E27FC236}">
                  <a16:creationId xmlns:a16="http://schemas.microsoft.com/office/drawing/2014/main" id="{4F4F57CA-4F6D-AD7C-C01F-8B410A132646}"/>
                </a:ext>
              </a:extLst>
            </p:cNvPr>
            <p:cNvSpPr txBox="1">
              <a:spLocks/>
            </p:cNvSpPr>
            <p:nvPr/>
          </p:nvSpPr>
          <p:spPr bwMode="auto">
            <a:xfrm>
              <a:off x="10389312" y="3563170"/>
              <a:ext cx="2911765" cy="41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3538" indent="-363538" algn="l" rtl="0" eaLnBrk="1" fontAlgn="auto" hangingPunct="1">
                <a:lnSpc>
                  <a:spcPct val="90000"/>
                </a:lnSpc>
                <a:spcBef>
                  <a:spcPts val="1000"/>
                </a:spcBef>
                <a:spcAft>
                  <a:spcPts val="0"/>
                </a:spcAft>
                <a:buFont typeface="Wingdings" panose="05000000000000000000" pitchFamily="2" charset="2"/>
                <a:buChar char="q"/>
                <a:defRPr lang="en-US" altLang="nl-BE" sz="2400" kern="1200">
                  <a:solidFill>
                    <a:schemeClr val="tx1">
                      <a:lumMod val="75000"/>
                      <a:lumOff val="25000"/>
                    </a:schemeClr>
                  </a:solidFill>
                  <a:latin typeface="Tahoma"/>
                  <a:ea typeface="+mn-ea"/>
                  <a:cs typeface="Tahoma"/>
                </a:defRPr>
              </a:lvl1pPr>
              <a:lvl2pPr marL="812800" indent="-355600" algn="l" rtl="0" eaLnBrk="1" fontAlgn="auto" hangingPunct="1">
                <a:lnSpc>
                  <a:spcPct val="90000"/>
                </a:lnSpc>
                <a:spcBef>
                  <a:spcPts val="500"/>
                </a:spcBef>
                <a:spcAft>
                  <a:spcPts val="0"/>
                </a:spcAft>
                <a:buSzPct val="90000"/>
                <a:buFont typeface="Wingdings" panose="05000000000000000000" pitchFamily="2" charset="2"/>
                <a:buChar char="q"/>
                <a:defRPr lang="en-US" altLang="nl-BE" sz="2200" kern="1200">
                  <a:solidFill>
                    <a:schemeClr val="tx1">
                      <a:lumMod val="75000"/>
                      <a:lumOff val="25000"/>
                    </a:schemeClr>
                  </a:solidFill>
                  <a:latin typeface="Tahoma"/>
                  <a:ea typeface="+mn-ea"/>
                  <a:cs typeface="Tahoma"/>
                </a:defRPr>
              </a:lvl2pPr>
              <a:lvl3pPr marL="1262063" indent="-347663" algn="l" rtl="0" eaLnBrk="1" fontAlgn="auto" hangingPunct="1">
                <a:lnSpc>
                  <a:spcPct val="90000"/>
                </a:lnSpc>
                <a:spcBef>
                  <a:spcPts val="500"/>
                </a:spcBef>
                <a:spcAft>
                  <a:spcPts val="0"/>
                </a:spcAft>
                <a:buSzPct val="80000"/>
                <a:buFont typeface="Wingdings" panose="05000000000000000000" pitchFamily="2" charset="2"/>
                <a:buChar char="q"/>
                <a:defRPr lang="en-US" altLang="nl-BE" sz="2000" kern="1200">
                  <a:solidFill>
                    <a:schemeClr val="tx1">
                      <a:lumMod val="75000"/>
                      <a:lumOff val="25000"/>
                    </a:schemeClr>
                  </a:solidFill>
                  <a:latin typeface="Tahoma"/>
                  <a:ea typeface="+mn-ea"/>
                  <a:cs typeface="Tahoma"/>
                </a:defRPr>
              </a:lvl3pPr>
              <a:lvl4pPr marL="1698625" indent="-327025" algn="l" rtl="0" eaLnBrk="1" fontAlgn="auto" hangingPunct="1">
                <a:lnSpc>
                  <a:spcPct val="90000"/>
                </a:lnSpc>
                <a:spcBef>
                  <a:spcPts val="500"/>
                </a:spcBef>
                <a:spcAft>
                  <a:spcPts val="0"/>
                </a:spcAft>
                <a:buSzPct val="70000"/>
                <a:buFont typeface="Wingdings" panose="05000000000000000000" pitchFamily="2" charset="2"/>
                <a:buChar char="q"/>
                <a:defRPr lang="en-US" altLang="nl-BE" sz="1800" kern="1200">
                  <a:solidFill>
                    <a:schemeClr val="tx1">
                      <a:lumMod val="75000"/>
                      <a:lumOff val="25000"/>
                    </a:schemeClr>
                  </a:solidFill>
                  <a:latin typeface="Tahoma"/>
                  <a:ea typeface="+mn-ea"/>
                  <a:cs typeface="Tahoma"/>
                </a:defRPr>
              </a:lvl4pPr>
              <a:lvl5pPr marL="2147888" indent="-319088" algn="l" rtl="0" eaLnBrk="1" fontAlgn="auto" hangingPunct="1">
                <a:lnSpc>
                  <a:spcPct val="90000"/>
                </a:lnSpc>
                <a:spcBef>
                  <a:spcPts val="500"/>
                </a:spcBef>
                <a:spcAft>
                  <a:spcPts val="0"/>
                </a:spcAft>
                <a:buSzPct val="60000"/>
                <a:buFont typeface="Wingdings" panose="05000000000000000000" pitchFamily="2" charset="2"/>
                <a:buChar char="q"/>
                <a:defRPr lang="en-US" altLang="nl-BE" sz="1600" kern="1200">
                  <a:solidFill>
                    <a:schemeClr val="tx1">
                      <a:lumMod val="75000"/>
                      <a:lumOff val="25000"/>
                    </a:schemeClr>
                  </a:solidFill>
                  <a:latin typeface="Tahoma"/>
                  <a:ea typeface="+mn-ea"/>
                  <a:cs typeface="Tahom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nl-BE" altLang="nl-BE" sz="2400" b="0" i="0" u="none" strike="noStrike" kern="1200" cap="none" spc="0" normalizeH="0" baseline="0" noProof="0" dirty="0">
                  <a:ln>
                    <a:noFill/>
                  </a:ln>
                  <a:solidFill>
                    <a:prstClr val="black">
                      <a:lumMod val="75000"/>
                      <a:lumOff val="25000"/>
                    </a:prstClr>
                  </a:solidFill>
                  <a:effectLst/>
                  <a:uLnTx/>
                  <a:uFillTx/>
                  <a:latin typeface="Tahoma"/>
                  <a:ea typeface="+mn-ea"/>
                  <a:cs typeface="Tahoma"/>
                </a:rPr>
                <a:t>Omgeving</a:t>
              </a:r>
            </a:p>
          </p:txBody>
        </p:sp>
        <p:sp>
          <p:nvSpPr>
            <p:cNvPr id="10" name="Tijdelijke aanduiding voor inhoud 2">
              <a:extLst>
                <a:ext uri="{FF2B5EF4-FFF2-40B4-BE49-F238E27FC236}">
                  <a16:creationId xmlns:a16="http://schemas.microsoft.com/office/drawing/2014/main" id="{AA826C68-4F28-F264-D9A5-BC6DC135623C}"/>
                </a:ext>
              </a:extLst>
            </p:cNvPr>
            <p:cNvSpPr txBox="1">
              <a:spLocks/>
            </p:cNvSpPr>
            <p:nvPr/>
          </p:nvSpPr>
          <p:spPr bwMode="auto">
            <a:xfrm>
              <a:off x="7075115" y="5440585"/>
              <a:ext cx="2911765" cy="41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3538" indent="-363538" algn="l" rtl="0" eaLnBrk="1" fontAlgn="auto" hangingPunct="1">
                <a:lnSpc>
                  <a:spcPct val="90000"/>
                </a:lnSpc>
                <a:spcBef>
                  <a:spcPts val="1000"/>
                </a:spcBef>
                <a:spcAft>
                  <a:spcPts val="0"/>
                </a:spcAft>
                <a:buFont typeface="Wingdings" panose="05000000000000000000" pitchFamily="2" charset="2"/>
                <a:buChar char="q"/>
                <a:defRPr lang="en-US" altLang="nl-BE" sz="2400" kern="1200">
                  <a:solidFill>
                    <a:schemeClr val="tx1">
                      <a:lumMod val="75000"/>
                      <a:lumOff val="25000"/>
                    </a:schemeClr>
                  </a:solidFill>
                  <a:latin typeface="Tahoma"/>
                  <a:ea typeface="+mn-ea"/>
                  <a:cs typeface="Tahoma"/>
                </a:defRPr>
              </a:lvl1pPr>
              <a:lvl2pPr marL="812800" indent="-355600" algn="l" rtl="0" eaLnBrk="1" fontAlgn="auto" hangingPunct="1">
                <a:lnSpc>
                  <a:spcPct val="90000"/>
                </a:lnSpc>
                <a:spcBef>
                  <a:spcPts val="500"/>
                </a:spcBef>
                <a:spcAft>
                  <a:spcPts val="0"/>
                </a:spcAft>
                <a:buSzPct val="90000"/>
                <a:buFont typeface="Wingdings" panose="05000000000000000000" pitchFamily="2" charset="2"/>
                <a:buChar char="q"/>
                <a:defRPr lang="en-US" altLang="nl-BE" sz="2200" kern="1200">
                  <a:solidFill>
                    <a:schemeClr val="tx1">
                      <a:lumMod val="75000"/>
                      <a:lumOff val="25000"/>
                    </a:schemeClr>
                  </a:solidFill>
                  <a:latin typeface="Tahoma"/>
                  <a:ea typeface="+mn-ea"/>
                  <a:cs typeface="Tahoma"/>
                </a:defRPr>
              </a:lvl2pPr>
              <a:lvl3pPr marL="1262063" indent="-347663" algn="l" rtl="0" eaLnBrk="1" fontAlgn="auto" hangingPunct="1">
                <a:lnSpc>
                  <a:spcPct val="90000"/>
                </a:lnSpc>
                <a:spcBef>
                  <a:spcPts val="500"/>
                </a:spcBef>
                <a:spcAft>
                  <a:spcPts val="0"/>
                </a:spcAft>
                <a:buSzPct val="80000"/>
                <a:buFont typeface="Wingdings" panose="05000000000000000000" pitchFamily="2" charset="2"/>
                <a:buChar char="q"/>
                <a:defRPr lang="en-US" altLang="nl-BE" sz="2000" kern="1200">
                  <a:solidFill>
                    <a:schemeClr val="tx1">
                      <a:lumMod val="75000"/>
                      <a:lumOff val="25000"/>
                    </a:schemeClr>
                  </a:solidFill>
                  <a:latin typeface="Tahoma"/>
                  <a:ea typeface="+mn-ea"/>
                  <a:cs typeface="Tahoma"/>
                </a:defRPr>
              </a:lvl3pPr>
              <a:lvl4pPr marL="1698625" indent="-327025" algn="l" rtl="0" eaLnBrk="1" fontAlgn="auto" hangingPunct="1">
                <a:lnSpc>
                  <a:spcPct val="90000"/>
                </a:lnSpc>
                <a:spcBef>
                  <a:spcPts val="500"/>
                </a:spcBef>
                <a:spcAft>
                  <a:spcPts val="0"/>
                </a:spcAft>
                <a:buSzPct val="70000"/>
                <a:buFont typeface="Wingdings" panose="05000000000000000000" pitchFamily="2" charset="2"/>
                <a:buChar char="q"/>
                <a:defRPr lang="en-US" altLang="nl-BE" sz="1800" kern="1200">
                  <a:solidFill>
                    <a:schemeClr val="tx1">
                      <a:lumMod val="75000"/>
                      <a:lumOff val="25000"/>
                    </a:schemeClr>
                  </a:solidFill>
                  <a:latin typeface="Tahoma"/>
                  <a:ea typeface="+mn-ea"/>
                  <a:cs typeface="Tahoma"/>
                </a:defRPr>
              </a:lvl4pPr>
              <a:lvl5pPr marL="2147888" indent="-319088" algn="l" rtl="0" eaLnBrk="1" fontAlgn="auto" hangingPunct="1">
                <a:lnSpc>
                  <a:spcPct val="90000"/>
                </a:lnSpc>
                <a:spcBef>
                  <a:spcPts val="500"/>
                </a:spcBef>
                <a:spcAft>
                  <a:spcPts val="0"/>
                </a:spcAft>
                <a:buSzPct val="60000"/>
                <a:buFont typeface="Wingdings" panose="05000000000000000000" pitchFamily="2" charset="2"/>
                <a:buChar char="q"/>
                <a:defRPr lang="en-US" altLang="nl-BE" sz="1600" kern="1200">
                  <a:solidFill>
                    <a:schemeClr val="tx1">
                      <a:lumMod val="75000"/>
                      <a:lumOff val="25000"/>
                    </a:schemeClr>
                  </a:solidFill>
                  <a:latin typeface="Tahoma"/>
                  <a:ea typeface="+mn-ea"/>
                  <a:cs typeface="Tahom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nl-BE" altLang="nl-BE" sz="2400" b="0" i="0" u="none" strike="noStrike" kern="1200" cap="none" spc="0" normalizeH="0" baseline="0" noProof="0" dirty="0">
                  <a:ln>
                    <a:noFill/>
                  </a:ln>
                  <a:solidFill>
                    <a:prstClr val="black">
                      <a:lumMod val="75000"/>
                      <a:lumOff val="25000"/>
                    </a:prstClr>
                  </a:solidFill>
                  <a:effectLst/>
                  <a:uLnTx/>
                  <a:uFillTx/>
                  <a:latin typeface="Tahoma"/>
                  <a:ea typeface="+mn-ea"/>
                  <a:cs typeface="Tahoma"/>
                </a:rPr>
                <a:t>Communicatie</a:t>
              </a:r>
            </a:p>
          </p:txBody>
        </p:sp>
        <p:sp>
          <p:nvSpPr>
            <p:cNvPr id="11" name="Tijdelijke aanduiding voor inhoud 2">
              <a:extLst>
                <a:ext uri="{FF2B5EF4-FFF2-40B4-BE49-F238E27FC236}">
                  <a16:creationId xmlns:a16="http://schemas.microsoft.com/office/drawing/2014/main" id="{77B8C421-82CD-FAA7-62FF-F819FF4EA7E8}"/>
                </a:ext>
              </a:extLst>
            </p:cNvPr>
            <p:cNvSpPr txBox="1">
              <a:spLocks/>
            </p:cNvSpPr>
            <p:nvPr/>
          </p:nvSpPr>
          <p:spPr bwMode="auto">
            <a:xfrm>
              <a:off x="2824985" y="3448931"/>
              <a:ext cx="2911765" cy="41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3538" indent="-363538" algn="l" rtl="0" eaLnBrk="1" fontAlgn="auto" hangingPunct="1">
                <a:lnSpc>
                  <a:spcPct val="90000"/>
                </a:lnSpc>
                <a:spcBef>
                  <a:spcPts val="1000"/>
                </a:spcBef>
                <a:spcAft>
                  <a:spcPts val="0"/>
                </a:spcAft>
                <a:buFont typeface="Wingdings" panose="05000000000000000000" pitchFamily="2" charset="2"/>
                <a:buChar char="q"/>
                <a:defRPr lang="en-US" altLang="nl-BE" sz="2400" kern="1200">
                  <a:solidFill>
                    <a:schemeClr val="tx1">
                      <a:lumMod val="75000"/>
                      <a:lumOff val="25000"/>
                    </a:schemeClr>
                  </a:solidFill>
                  <a:latin typeface="Tahoma"/>
                  <a:ea typeface="+mn-ea"/>
                  <a:cs typeface="Tahoma"/>
                </a:defRPr>
              </a:lvl1pPr>
              <a:lvl2pPr marL="812800" indent="-355600" algn="l" rtl="0" eaLnBrk="1" fontAlgn="auto" hangingPunct="1">
                <a:lnSpc>
                  <a:spcPct val="90000"/>
                </a:lnSpc>
                <a:spcBef>
                  <a:spcPts val="500"/>
                </a:spcBef>
                <a:spcAft>
                  <a:spcPts val="0"/>
                </a:spcAft>
                <a:buSzPct val="90000"/>
                <a:buFont typeface="Wingdings" panose="05000000000000000000" pitchFamily="2" charset="2"/>
                <a:buChar char="q"/>
                <a:defRPr lang="en-US" altLang="nl-BE" sz="2200" kern="1200">
                  <a:solidFill>
                    <a:schemeClr val="tx1">
                      <a:lumMod val="75000"/>
                      <a:lumOff val="25000"/>
                    </a:schemeClr>
                  </a:solidFill>
                  <a:latin typeface="Tahoma"/>
                  <a:ea typeface="+mn-ea"/>
                  <a:cs typeface="Tahoma"/>
                </a:defRPr>
              </a:lvl2pPr>
              <a:lvl3pPr marL="1262063" indent="-347663" algn="l" rtl="0" eaLnBrk="1" fontAlgn="auto" hangingPunct="1">
                <a:lnSpc>
                  <a:spcPct val="90000"/>
                </a:lnSpc>
                <a:spcBef>
                  <a:spcPts val="500"/>
                </a:spcBef>
                <a:spcAft>
                  <a:spcPts val="0"/>
                </a:spcAft>
                <a:buSzPct val="80000"/>
                <a:buFont typeface="Wingdings" panose="05000000000000000000" pitchFamily="2" charset="2"/>
                <a:buChar char="q"/>
                <a:defRPr lang="en-US" altLang="nl-BE" sz="2000" kern="1200">
                  <a:solidFill>
                    <a:schemeClr val="tx1">
                      <a:lumMod val="75000"/>
                      <a:lumOff val="25000"/>
                    </a:schemeClr>
                  </a:solidFill>
                  <a:latin typeface="Tahoma"/>
                  <a:ea typeface="+mn-ea"/>
                  <a:cs typeface="Tahoma"/>
                </a:defRPr>
              </a:lvl3pPr>
              <a:lvl4pPr marL="1698625" indent="-327025" algn="l" rtl="0" eaLnBrk="1" fontAlgn="auto" hangingPunct="1">
                <a:lnSpc>
                  <a:spcPct val="90000"/>
                </a:lnSpc>
                <a:spcBef>
                  <a:spcPts val="500"/>
                </a:spcBef>
                <a:spcAft>
                  <a:spcPts val="0"/>
                </a:spcAft>
                <a:buSzPct val="70000"/>
                <a:buFont typeface="Wingdings" panose="05000000000000000000" pitchFamily="2" charset="2"/>
                <a:buChar char="q"/>
                <a:defRPr lang="en-US" altLang="nl-BE" sz="1800" kern="1200">
                  <a:solidFill>
                    <a:schemeClr val="tx1">
                      <a:lumMod val="75000"/>
                      <a:lumOff val="25000"/>
                    </a:schemeClr>
                  </a:solidFill>
                  <a:latin typeface="Tahoma"/>
                  <a:ea typeface="+mn-ea"/>
                  <a:cs typeface="Tahoma"/>
                </a:defRPr>
              </a:lvl4pPr>
              <a:lvl5pPr marL="2147888" indent="-319088" algn="l" rtl="0" eaLnBrk="1" fontAlgn="auto" hangingPunct="1">
                <a:lnSpc>
                  <a:spcPct val="90000"/>
                </a:lnSpc>
                <a:spcBef>
                  <a:spcPts val="500"/>
                </a:spcBef>
                <a:spcAft>
                  <a:spcPts val="0"/>
                </a:spcAft>
                <a:buSzPct val="60000"/>
                <a:buFont typeface="Wingdings" panose="05000000000000000000" pitchFamily="2" charset="2"/>
                <a:buChar char="q"/>
                <a:defRPr lang="en-US" altLang="nl-BE" sz="1600" kern="1200">
                  <a:solidFill>
                    <a:schemeClr val="tx1">
                      <a:lumMod val="75000"/>
                      <a:lumOff val="25000"/>
                    </a:schemeClr>
                  </a:solidFill>
                  <a:latin typeface="Tahoma"/>
                  <a:ea typeface="+mn-ea"/>
                  <a:cs typeface="Tahom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nl-BE" altLang="nl-BE" sz="2400" b="0" i="0" u="none" strike="noStrike" kern="1200" cap="none" spc="0" normalizeH="0" baseline="0" noProof="0" dirty="0">
                  <a:ln>
                    <a:noFill/>
                  </a:ln>
                  <a:solidFill>
                    <a:prstClr val="black">
                      <a:lumMod val="75000"/>
                      <a:lumOff val="25000"/>
                    </a:prstClr>
                  </a:solidFill>
                  <a:effectLst/>
                  <a:uLnTx/>
                  <a:uFillTx/>
                  <a:latin typeface="Tahoma"/>
                  <a:ea typeface="+mn-ea"/>
                  <a:cs typeface="Tahoma"/>
                </a:rPr>
                <a:t>Participatie</a:t>
              </a:r>
            </a:p>
          </p:txBody>
        </p:sp>
        <p:sp>
          <p:nvSpPr>
            <p:cNvPr id="12" name="Tijdelijke aanduiding voor inhoud 2">
              <a:extLst>
                <a:ext uri="{FF2B5EF4-FFF2-40B4-BE49-F238E27FC236}">
                  <a16:creationId xmlns:a16="http://schemas.microsoft.com/office/drawing/2014/main" id="{4D8E7EE5-31F2-84CB-4C9C-46CB5B1F9700}"/>
                </a:ext>
              </a:extLst>
            </p:cNvPr>
            <p:cNvSpPr txBox="1">
              <a:spLocks/>
            </p:cNvSpPr>
            <p:nvPr/>
          </p:nvSpPr>
          <p:spPr bwMode="auto">
            <a:xfrm>
              <a:off x="3734292" y="1642921"/>
              <a:ext cx="2911765" cy="41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3538" indent="-363538" algn="l" rtl="0" eaLnBrk="1" fontAlgn="auto" hangingPunct="1">
                <a:lnSpc>
                  <a:spcPct val="90000"/>
                </a:lnSpc>
                <a:spcBef>
                  <a:spcPts val="1000"/>
                </a:spcBef>
                <a:spcAft>
                  <a:spcPts val="0"/>
                </a:spcAft>
                <a:buFont typeface="Wingdings" panose="05000000000000000000" pitchFamily="2" charset="2"/>
                <a:buChar char="q"/>
                <a:defRPr lang="en-US" altLang="nl-BE" sz="2400" kern="1200">
                  <a:solidFill>
                    <a:schemeClr val="tx1">
                      <a:lumMod val="75000"/>
                      <a:lumOff val="25000"/>
                    </a:schemeClr>
                  </a:solidFill>
                  <a:latin typeface="Tahoma"/>
                  <a:ea typeface="+mn-ea"/>
                  <a:cs typeface="Tahoma"/>
                </a:defRPr>
              </a:lvl1pPr>
              <a:lvl2pPr marL="812800" indent="-355600" algn="l" rtl="0" eaLnBrk="1" fontAlgn="auto" hangingPunct="1">
                <a:lnSpc>
                  <a:spcPct val="90000"/>
                </a:lnSpc>
                <a:spcBef>
                  <a:spcPts val="500"/>
                </a:spcBef>
                <a:spcAft>
                  <a:spcPts val="0"/>
                </a:spcAft>
                <a:buSzPct val="90000"/>
                <a:buFont typeface="Wingdings" panose="05000000000000000000" pitchFamily="2" charset="2"/>
                <a:buChar char="q"/>
                <a:defRPr lang="en-US" altLang="nl-BE" sz="2200" kern="1200">
                  <a:solidFill>
                    <a:schemeClr val="tx1">
                      <a:lumMod val="75000"/>
                      <a:lumOff val="25000"/>
                    </a:schemeClr>
                  </a:solidFill>
                  <a:latin typeface="Tahoma"/>
                  <a:ea typeface="+mn-ea"/>
                  <a:cs typeface="Tahoma"/>
                </a:defRPr>
              </a:lvl2pPr>
              <a:lvl3pPr marL="1262063" indent="-347663" algn="l" rtl="0" eaLnBrk="1" fontAlgn="auto" hangingPunct="1">
                <a:lnSpc>
                  <a:spcPct val="90000"/>
                </a:lnSpc>
                <a:spcBef>
                  <a:spcPts val="500"/>
                </a:spcBef>
                <a:spcAft>
                  <a:spcPts val="0"/>
                </a:spcAft>
                <a:buSzPct val="80000"/>
                <a:buFont typeface="Wingdings" panose="05000000000000000000" pitchFamily="2" charset="2"/>
                <a:buChar char="q"/>
                <a:defRPr lang="en-US" altLang="nl-BE" sz="2000" kern="1200">
                  <a:solidFill>
                    <a:schemeClr val="tx1">
                      <a:lumMod val="75000"/>
                      <a:lumOff val="25000"/>
                    </a:schemeClr>
                  </a:solidFill>
                  <a:latin typeface="Tahoma"/>
                  <a:ea typeface="+mn-ea"/>
                  <a:cs typeface="Tahoma"/>
                </a:defRPr>
              </a:lvl3pPr>
              <a:lvl4pPr marL="1698625" indent="-327025" algn="l" rtl="0" eaLnBrk="1" fontAlgn="auto" hangingPunct="1">
                <a:lnSpc>
                  <a:spcPct val="90000"/>
                </a:lnSpc>
                <a:spcBef>
                  <a:spcPts val="500"/>
                </a:spcBef>
                <a:spcAft>
                  <a:spcPts val="0"/>
                </a:spcAft>
                <a:buSzPct val="70000"/>
                <a:buFont typeface="Wingdings" panose="05000000000000000000" pitchFamily="2" charset="2"/>
                <a:buChar char="q"/>
                <a:defRPr lang="en-US" altLang="nl-BE" sz="1800" kern="1200">
                  <a:solidFill>
                    <a:schemeClr val="tx1">
                      <a:lumMod val="75000"/>
                      <a:lumOff val="25000"/>
                    </a:schemeClr>
                  </a:solidFill>
                  <a:latin typeface="Tahoma"/>
                  <a:ea typeface="+mn-ea"/>
                  <a:cs typeface="Tahoma"/>
                </a:defRPr>
              </a:lvl4pPr>
              <a:lvl5pPr marL="2147888" indent="-319088" algn="l" rtl="0" eaLnBrk="1" fontAlgn="auto" hangingPunct="1">
                <a:lnSpc>
                  <a:spcPct val="90000"/>
                </a:lnSpc>
                <a:spcBef>
                  <a:spcPts val="500"/>
                </a:spcBef>
                <a:spcAft>
                  <a:spcPts val="0"/>
                </a:spcAft>
                <a:buSzPct val="60000"/>
                <a:buFont typeface="Wingdings" panose="05000000000000000000" pitchFamily="2" charset="2"/>
                <a:buChar char="q"/>
                <a:defRPr lang="en-US" altLang="nl-BE" sz="1600" kern="1200">
                  <a:solidFill>
                    <a:schemeClr val="tx1">
                      <a:lumMod val="75000"/>
                      <a:lumOff val="25000"/>
                    </a:schemeClr>
                  </a:solidFill>
                  <a:latin typeface="Tahoma"/>
                  <a:ea typeface="+mn-ea"/>
                  <a:cs typeface="Tahom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nl-BE" altLang="nl-BE" sz="2400" b="0" i="0" u="none" strike="noStrike" kern="1200" cap="none" spc="0" normalizeH="0" baseline="0" noProof="0" dirty="0">
                  <a:ln>
                    <a:noFill/>
                  </a:ln>
                  <a:solidFill>
                    <a:prstClr val="black">
                      <a:lumMod val="75000"/>
                      <a:lumOff val="25000"/>
                    </a:prstClr>
                  </a:solidFill>
                  <a:effectLst/>
                  <a:uLnTx/>
                  <a:uFillTx/>
                  <a:latin typeface="Tahoma"/>
                  <a:ea typeface="+mn-ea"/>
                  <a:cs typeface="Tahoma"/>
                </a:rPr>
                <a:t>Handhaving</a:t>
              </a:r>
            </a:p>
          </p:txBody>
        </p:sp>
      </p:grpSp>
      <p:grpSp>
        <p:nvGrpSpPr>
          <p:cNvPr id="13" name="Groep 12">
            <a:extLst>
              <a:ext uri="{FF2B5EF4-FFF2-40B4-BE49-F238E27FC236}">
                <a16:creationId xmlns:a16="http://schemas.microsoft.com/office/drawing/2014/main" id="{BDE3F33A-E4DB-4046-E0EA-6C099C96091C}"/>
              </a:ext>
            </a:extLst>
          </p:cNvPr>
          <p:cNvGrpSpPr/>
          <p:nvPr/>
        </p:nvGrpSpPr>
        <p:grpSpPr>
          <a:xfrm>
            <a:off x="3141289" y="1333500"/>
            <a:ext cx="4871546" cy="4670700"/>
            <a:chOff x="5648515" y="911599"/>
            <a:chExt cx="4871546" cy="4670700"/>
          </a:xfrm>
        </p:grpSpPr>
        <p:pic>
          <p:nvPicPr>
            <p:cNvPr id="14" name="Afbeelding 13">
              <a:extLst>
                <a:ext uri="{FF2B5EF4-FFF2-40B4-BE49-F238E27FC236}">
                  <a16:creationId xmlns:a16="http://schemas.microsoft.com/office/drawing/2014/main" id="{FD59F121-8E4D-10F7-F24A-DA18471215E3}"/>
                </a:ext>
              </a:extLst>
            </p:cNvPr>
            <p:cNvPicPr>
              <a:picLocks noChangeAspect="1"/>
            </p:cNvPicPr>
            <p:nvPr/>
          </p:nvPicPr>
          <p:blipFill rotWithShape="1">
            <a:blip r:embed="rId2">
              <a:clrChange>
                <a:clrFrom>
                  <a:srgbClr val="FFFFFF"/>
                </a:clrFrom>
                <a:clrTo>
                  <a:srgbClr val="FFFFFF">
                    <a:alpha val="0"/>
                  </a:srgbClr>
                </a:clrTo>
              </a:clrChange>
            </a:blip>
            <a:srcRect l="23793" t="14652" r="36250" b="17241"/>
            <a:stretch/>
          </p:blipFill>
          <p:spPr>
            <a:xfrm>
              <a:off x="5648515" y="911599"/>
              <a:ext cx="4871546" cy="4670700"/>
            </a:xfrm>
            <a:prstGeom prst="snip1Rect">
              <a:avLst/>
            </a:prstGeom>
          </p:spPr>
        </p:pic>
        <p:pic>
          <p:nvPicPr>
            <p:cNvPr id="15" name="Afbeelding 14">
              <a:extLst>
                <a:ext uri="{FF2B5EF4-FFF2-40B4-BE49-F238E27FC236}">
                  <a16:creationId xmlns:a16="http://schemas.microsoft.com/office/drawing/2014/main" id="{D6616624-7FE5-578E-3999-EE36E9C29AB9}"/>
                </a:ext>
              </a:extLst>
            </p:cNvPr>
            <p:cNvPicPr>
              <a:picLocks noChangeAspect="1"/>
            </p:cNvPicPr>
            <p:nvPr/>
          </p:nvPicPr>
          <p:blipFill rotWithShape="1">
            <a:blip r:embed="rId3">
              <a:clrChange>
                <a:clrFrom>
                  <a:srgbClr val="FFFFFF"/>
                </a:clrFrom>
                <a:clrTo>
                  <a:srgbClr val="FFFFFF">
                    <a:alpha val="0"/>
                  </a:srgbClr>
                </a:clrTo>
              </a:clrChange>
            </a:blip>
            <a:srcRect l="60043" t="25152" r="17112" b="15402"/>
            <a:stretch/>
          </p:blipFill>
          <p:spPr>
            <a:xfrm>
              <a:off x="8835543" y="1505358"/>
              <a:ext cx="737845" cy="1080000"/>
            </a:xfrm>
            <a:prstGeom prst="rect">
              <a:avLst/>
            </a:prstGeom>
          </p:spPr>
        </p:pic>
        <p:pic>
          <p:nvPicPr>
            <p:cNvPr id="16" name="Afbeelding 15">
              <a:extLst>
                <a:ext uri="{FF2B5EF4-FFF2-40B4-BE49-F238E27FC236}">
                  <a16:creationId xmlns:a16="http://schemas.microsoft.com/office/drawing/2014/main" id="{6445E7A2-A4F3-9FBD-4B25-C7FCF92B7536}"/>
                </a:ext>
              </a:extLst>
            </p:cNvPr>
            <p:cNvPicPr>
              <a:picLocks noChangeAspect="1"/>
            </p:cNvPicPr>
            <p:nvPr/>
          </p:nvPicPr>
          <p:blipFill rotWithShape="1">
            <a:blip r:embed="rId4">
              <a:clrChange>
                <a:clrFrom>
                  <a:srgbClr val="FFFFFF"/>
                </a:clrFrom>
                <a:clrTo>
                  <a:srgbClr val="FFFFFF">
                    <a:alpha val="0"/>
                  </a:srgbClr>
                </a:clrTo>
              </a:clrChange>
            </a:blip>
            <a:srcRect l="55359" t="22698" r="13251" b="22299"/>
            <a:stretch/>
          </p:blipFill>
          <p:spPr>
            <a:xfrm>
              <a:off x="9344073" y="3353970"/>
              <a:ext cx="1095711" cy="1080000"/>
            </a:xfrm>
            <a:prstGeom prst="rect">
              <a:avLst/>
            </a:prstGeom>
          </p:spPr>
        </p:pic>
        <p:pic>
          <p:nvPicPr>
            <p:cNvPr id="17" name="Afbeelding 16">
              <a:extLst>
                <a:ext uri="{FF2B5EF4-FFF2-40B4-BE49-F238E27FC236}">
                  <a16:creationId xmlns:a16="http://schemas.microsoft.com/office/drawing/2014/main" id="{0C1E28C1-6372-1139-923B-21C8BC0BC784}"/>
                </a:ext>
              </a:extLst>
            </p:cNvPr>
            <p:cNvPicPr>
              <a:picLocks noChangeAspect="1"/>
            </p:cNvPicPr>
            <p:nvPr/>
          </p:nvPicPr>
          <p:blipFill rotWithShape="1">
            <a:blip r:embed="rId5">
              <a:clrChange>
                <a:clrFrom>
                  <a:srgbClr val="FFFFFF"/>
                </a:clrFrom>
                <a:clrTo>
                  <a:srgbClr val="FFFFFF">
                    <a:alpha val="0"/>
                  </a:srgbClr>
                </a:clrTo>
              </a:clrChange>
            </a:blip>
            <a:srcRect l="55359" t="21985" r="6875" b="26100"/>
            <a:stretch/>
          </p:blipFill>
          <p:spPr>
            <a:xfrm>
              <a:off x="5678413" y="3353970"/>
              <a:ext cx="1396702" cy="1080000"/>
            </a:xfrm>
            <a:prstGeom prst="rect">
              <a:avLst/>
            </a:prstGeom>
          </p:spPr>
        </p:pic>
        <p:pic>
          <p:nvPicPr>
            <p:cNvPr id="18" name="Afbeelding 17">
              <a:extLst>
                <a:ext uri="{FF2B5EF4-FFF2-40B4-BE49-F238E27FC236}">
                  <a16:creationId xmlns:a16="http://schemas.microsoft.com/office/drawing/2014/main" id="{82A7114A-0D55-3450-9A64-0FA52DEF489D}"/>
                </a:ext>
              </a:extLst>
            </p:cNvPr>
            <p:cNvPicPr>
              <a:picLocks noChangeAspect="1"/>
            </p:cNvPicPr>
            <p:nvPr/>
          </p:nvPicPr>
          <p:blipFill rotWithShape="1">
            <a:blip r:embed="rId6">
              <a:clrChange>
                <a:clrFrom>
                  <a:srgbClr val="FFFFFF"/>
                </a:clrFrom>
                <a:clrTo>
                  <a:srgbClr val="FFFFFF">
                    <a:alpha val="0"/>
                  </a:srgbClr>
                </a:clrTo>
              </a:clrChange>
            </a:blip>
            <a:srcRect l="58759" t="21984" r="11164" b="16322"/>
            <a:stretch/>
          </p:blipFill>
          <p:spPr>
            <a:xfrm>
              <a:off x="6573062" y="1442436"/>
              <a:ext cx="936060" cy="1080000"/>
            </a:xfrm>
            <a:prstGeom prst="rect">
              <a:avLst/>
            </a:prstGeom>
          </p:spPr>
        </p:pic>
        <p:pic>
          <p:nvPicPr>
            <p:cNvPr id="19" name="Picture 16" descr="De bronafbeelding bekijken">
              <a:extLst>
                <a:ext uri="{FF2B5EF4-FFF2-40B4-BE49-F238E27FC236}">
                  <a16:creationId xmlns:a16="http://schemas.microsoft.com/office/drawing/2014/main" id="{220E2306-122D-2472-935F-3B90CE45038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734" t="11129" r="8186" b="12436"/>
            <a:stretch/>
          </p:blipFill>
          <p:spPr bwMode="auto">
            <a:xfrm>
              <a:off x="7615592" y="4413717"/>
              <a:ext cx="1188004" cy="10800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ijdelijke aanduiding voor inhoud 2">
            <a:extLst>
              <a:ext uri="{FF2B5EF4-FFF2-40B4-BE49-F238E27FC236}">
                <a16:creationId xmlns:a16="http://schemas.microsoft.com/office/drawing/2014/main" id="{33E13348-0641-8E89-2D38-0B38395E5317}"/>
              </a:ext>
            </a:extLst>
          </p:cNvPr>
          <p:cNvSpPr txBox="1">
            <a:spLocks/>
          </p:cNvSpPr>
          <p:nvPr/>
        </p:nvSpPr>
        <p:spPr bwMode="auto">
          <a:xfrm>
            <a:off x="4309915" y="3320510"/>
            <a:ext cx="2582917" cy="132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3538" indent="-363538" algn="l" rtl="0" eaLnBrk="1" fontAlgn="auto" hangingPunct="1">
              <a:lnSpc>
                <a:spcPct val="90000"/>
              </a:lnSpc>
              <a:spcBef>
                <a:spcPts val="1000"/>
              </a:spcBef>
              <a:spcAft>
                <a:spcPts val="0"/>
              </a:spcAft>
              <a:buFont typeface="Wingdings" panose="05000000000000000000" pitchFamily="2" charset="2"/>
              <a:buChar char="q"/>
              <a:defRPr lang="en-US" altLang="nl-BE" sz="2400" kern="1200">
                <a:solidFill>
                  <a:schemeClr val="tx1">
                    <a:lumMod val="75000"/>
                    <a:lumOff val="25000"/>
                  </a:schemeClr>
                </a:solidFill>
                <a:latin typeface="Tahoma"/>
                <a:ea typeface="+mn-ea"/>
                <a:cs typeface="Tahoma"/>
              </a:defRPr>
            </a:lvl1pPr>
            <a:lvl2pPr marL="812800" indent="-355600" algn="l" rtl="0" eaLnBrk="1" fontAlgn="auto" hangingPunct="1">
              <a:lnSpc>
                <a:spcPct val="90000"/>
              </a:lnSpc>
              <a:spcBef>
                <a:spcPts val="500"/>
              </a:spcBef>
              <a:spcAft>
                <a:spcPts val="0"/>
              </a:spcAft>
              <a:buSzPct val="90000"/>
              <a:buFont typeface="Wingdings" panose="05000000000000000000" pitchFamily="2" charset="2"/>
              <a:buChar char="q"/>
              <a:defRPr lang="en-US" altLang="nl-BE" sz="2200" kern="1200">
                <a:solidFill>
                  <a:schemeClr val="tx1">
                    <a:lumMod val="75000"/>
                    <a:lumOff val="25000"/>
                  </a:schemeClr>
                </a:solidFill>
                <a:latin typeface="Tahoma"/>
                <a:ea typeface="+mn-ea"/>
                <a:cs typeface="Tahoma"/>
              </a:defRPr>
            </a:lvl2pPr>
            <a:lvl3pPr marL="1262063" indent="-347663" algn="l" rtl="0" eaLnBrk="1" fontAlgn="auto" hangingPunct="1">
              <a:lnSpc>
                <a:spcPct val="90000"/>
              </a:lnSpc>
              <a:spcBef>
                <a:spcPts val="500"/>
              </a:spcBef>
              <a:spcAft>
                <a:spcPts val="0"/>
              </a:spcAft>
              <a:buSzPct val="80000"/>
              <a:buFont typeface="Wingdings" panose="05000000000000000000" pitchFamily="2" charset="2"/>
              <a:buChar char="q"/>
              <a:defRPr lang="en-US" altLang="nl-BE" sz="2000" kern="1200">
                <a:solidFill>
                  <a:schemeClr val="tx1">
                    <a:lumMod val="75000"/>
                    <a:lumOff val="25000"/>
                  </a:schemeClr>
                </a:solidFill>
                <a:latin typeface="Tahoma"/>
                <a:ea typeface="+mn-ea"/>
                <a:cs typeface="Tahoma"/>
              </a:defRPr>
            </a:lvl3pPr>
            <a:lvl4pPr marL="1698625" indent="-327025" algn="l" rtl="0" eaLnBrk="1" fontAlgn="auto" hangingPunct="1">
              <a:lnSpc>
                <a:spcPct val="90000"/>
              </a:lnSpc>
              <a:spcBef>
                <a:spcPts val="500"/>
              </a:spcBef>
              <a:spcAft>
                <a:spcPts val="0"/>
              </a:spcAft>
              <a:buSzPct val="70000"/>
              <a:buFont typeface="Wingdings" panose="05000000000000000000" pitchFamily="2" charset="2"/>
              <a:buChar char="q"/>
              <a:defRPr lang="en-US" altLang="nl-BE" sz="1800" kern="1200">
                <a:solidFill>
                  <a:schemeClr val="tx1">
                    <a:lumMod val="75000"/>
                    <a:lumOff val="25000"/>
                  </a:schemeClr>
                </a:solidFill>
                <a:latin typeface="Tahoma"/>
                <a:ea typeface="+mn-ea"/>
                <a:cs typeface="Tahoma"/>
              </a:defRPr>
            </a:lvl4pPr>
            <a:lvl5pPr marL="2147888" indent="-319088" algn="l" rtl="0" eaLnBrk="1" fontAlgn="auto" hangingPunct="1">
              <a:lnSpc>
                <a:spcPct val="90000"/>
              </a:lnSpc>
              <a:spcBef>
                <a:spcPts val="500"/>
              </a:spcBef>
              <a:spcAft>
                <a:spcPts val="0"/>
              </a:spcAft>
              <a:buSzPct val="60000"/>
              <a:buFont typeface="Wingdings" panose="05000000000000000000" pitchFamily="2" charset="2"/>
              <a:buChar char="q"/>
              <a:defRPr lang="en-US" altLang="nl-BE" sz="1600" kern="1200">
                <a:solidFill>
                  <a:schemeClr val="tx1">
                    <a:lumMod val="75000"/>
                    <a:lumOff val="25000"/>
                  </a:schemeClr>
                </a:solidFill>
                <a:latin typeface="Tahoma"/>
                <a:ea typeface="+mn-ea"/>
                <a:cs typeface="Tahom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nl-BE" altLang="nl-BE" sz="2400" b="1" i="0" u="none" strike="noStrike" kern="1200" cap="none" spc="0" normalizeH="0" baseline="0" noProof="0">
                <a:ln>
                  <a:noFill/>
                </a:ln>
                <a:solidFill>
                  <a:prstClr val="black">
                    <a:lumMod val="75000"/>
                    <a:lumOff val="25000"/>
                  </a:prstClr>
                </a:solidFill>
                <a:effectLst/>
                <a:uLnTx/>
                <a:uFillTx/>
                <a:latin typeface="Tahoma"/>
                <a:ea typeface="+mn-ea"/>
                <a:cs typeface="Tahoma"/>
              </a:rPr>
              <a:t>INTEGRAAL</a:t>
            </a:r>
          </a:p>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nl-BE" altLang="nl-BE" sz="2400" b="1" i="0" u="none" strike="noStrike" kern="1200" cap="none" spc="0" normalizeH="0" baseline="0" noProof="0">
                <a:ln>
                  <a:noFill/>
                </a:ln>
                <a:solidFill>
                  <a:prstClr val="black">
                    <a:lumMod val="75000"/>
                    <a:lumOff val="25000"/>
                  </a:prstClr>
                </a:solidFill>
                <a:effectLst/>
                <a:uLnTx/>
                <a:uFillTx/>
                <a:latin typeface="Tahoma"/>
                <a:ea typeface="+mn-ea"/>
                <a:cs typeface="Tahoma"/>
              </a:rPr>
              <a:t>5 PIJLERS</a:t>
            </a:r>
            <a:endParaRPr kumimoji="0" lang="nl-BE" altLang="nl-BE" sz="2400" b="1" i="0" u="none" strike="noStrike" kern="1200" cap="none" spc="0" normalizeH="0" baseline="0" noProof="0" dirty="0">
              <a:ln>
                <a:noFill/>
              </a:ln>
              <a:solidFill>
                <a:prstClr val="black">
                  <a:lumMod val="75000"/>
                  <a:lumOff val="25000"/>
                </a:prstClr>
              </a:solidFill>
              <a:effectLst/>
              <a:uLnTx/>
              <a:uFillTx/>
              <a:latin typeface="Tahoma"/>
              <a:ea typeface="+mn-ea"/>
              <a:cs typeface="Tahoma"/>
            </a:endParaRPr>
          </a:p>
        </p:txBody>
      </p:sp>
      <p:pic>
        <p:nvPicPr>
          <p:cNvPr id="21" name="Afbeelding 20">
            <a:extLst>
              <a:ext uri="{FF2B5EF4-FFF2-40B4-BE49-F238E27FC236}">
                <a16:creationId xmlns:a16="http://schemas.microsoft.com/office/drawing/2014/main" id="{915C7548-EBF1-EBAD-84CA-86BA245F21B0}"/>
              </a:ext>
            </a:extLst>
          </p:cNvPr>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saturation sat="0"/>
                    </a14:imgEffect>
                  </a14:imgLayer>
                </a14:imgProps>
              </a:ext>
            </a:extLst>
          </a:blip>
          <a:srcRect l="62969" t="30481" r="10000" b="20278"/>
          <a:stretch/>
        </p:blipFill>
        <p:spPr>
          <a:xfrm>
            <a:off x="10249636" y="284887"/>
            <a:ext cx="1405330" cy="1440000"/>
          </a:xfrm>
          <a:prstGeom prst="snip1Rect">
            <a:avLst>
              <a:gd name="adj" fmla="val 27848"/>
            </a:avLst>
          </a:prstGeom>
        </p:spPr>
      </p:pic>
    </p:spTree>
    <p:extLst>
      <p:ext uri="{BB962C8B-B14F-4D97-AF65-F5344CB8AC3E}">
        <p14:creationId xmlns:p14="http://schemas.microsoft.com/office/powerpoint/2010/main" val="795068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C9202-6F97-2975-29E5-567382586957}"/>
              </a:ext>
            </a:extLst>
          </p:cNvPr>
          <p:cNvSpPr>
            <a:spLocks noGrp="1"/>
          </p:cNvSpPr>
          <p:nvPr>
            <p:ph type="title"/>
          </p:nvPr>
        </p:nvSpPr>
        <p:spPr/>
        <p:txBody>
          <a:bodyPr/>
          <a:lstStyle/>
          <a:p>
            <a:r>
              <a:rPr lang="nl-BE" dirty="0"/>
              <a:t>Stap 3: nieuwe, integrale aanpak</a:t>
            </a:r>
          </a:p>
        </p:txBody>
      </p:sp>
      <p:sp>
        <p:nvSpPr>
          <p:cNvPr id="4" name="Tijdelijke aanduiding voor datum 3">
            <a:extLst>
              <a:ext uri="{FF2B5EF4-FFF2-40B4-BE49-F238E27FC236}">
                <a16:creationId xmlns:a16="http://schemas.microsoft.com/office/drawing/2014/main" id="{6AAD9C55-C1CF-C706-C419-CBB214751849}"/>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D80C7E-2113-4FC8-A84A-9901F6999AA3}" type="datetime1">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30/05/2023</a:t>
            </a:fld>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jdelijke aanduiding voor voettekst 4">
            <a:extLst>
              <a:ext uri="{FF2B5EF4-FFF2-40B4-BE49-F238E27FC236}">
                <a16:creationId xmlns:a16="http://schemas.microsoft.com/office/drawing/2014/main" id="{A87E28C1-46A6-FAAB-B83A-69628DD56BFD}"/>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jdelijke aanduiding voor dianummer 5">
            <a:extLst>
              <a:ext uri="{FF2B5EF4-FFF2-40B4-BE49-F238E27FC236}">
                <a16:creationId xmlns:a16="http://schemas.microsoft.com/office/drawing/2014/main" id="{8E1F43A5-DCAB-399C-CF7F-969A8A2B57D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E6DB56-710E-470D-A9CD-38B4182A95CD}" type="slidenum">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Afbeelding 2">
            <a:extLst>
              <a:ext uri="{FF2B5EF4-FFF2-40B4-BE49-F238E27FC236}">
                <a16:creationId xmlns:a16="http://schemas.microsoft.com/office/drawing/2014/main" id="{8F934BF2-80E8-F9A6-F941-CC364B911359}"/>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0"/>
                    </a14:imgEffect>
                  </a14:imgLayer>
                </a14:imgProps>
              </a:ext>
            </a:extLst>
          </a:blip>
          <a:srcRect l="62969" t="30481" r="10000" b="20278"/>
          <a:stretch/>
        </p:blipFill>
        <p:spPr>
          <a:xfrm>
            <a:off x="10249636" y="284887"/>
            <a:ext cx="1405330" cy="1440000"/>
          </a:xfrm>
          <a:prstGeom prst="snip1Rect">
            <a:avLst>
              <a:gd name="adj" fmla="val 27848"/>
            </a:avLst>
          </a:prstGeom>
        </p:spPr>
      </p:pic>
      <p:pic>
        <p:nvPicPr>
          <p:cNvPr id="21" name="Afbeelding 20">
            <a:extLst>
              <a:ext uri="{FF2B5EF4-FFF2-40B4-BE49-F238E27FC236}">
                <a16:creationId xmlns:a16="http://schemas.microsoft.com/office/drawing/2014/main" id="{FFA38EC3-2578-6713-B07E-FDC76FE8E9AD}"/>
              </a:ext>
            </a:extLst>
          </p:cNvPr>
          <p:cNvPicPr>
            <a:picLocks noChangeAspect="1"/>
          </p:cNvPicPr>
          <p:nvPr/>
        </p:nvPicPr>
        <p:blipFill rotWithShape="1">
          <a:blip r:embed="rId4">
            <a:clrChange>
              <a:clrFrom>
                <a:srgbClr val="FFFFFF"/>
              </a:clrFrom>
              <a:clrTo>
                <a:srgbClr val="FFFFFF">
                  <a:alpha val="0"/>
                </a:srgbClr>
              </a:clrTo>
            </a:clrChange>
          </a:blip>
          <a:srcRect l="55359" t="21985" r="6875" b="26100"/>
          <a:stretch/>
        </p:blipFill>
        <p:spPr>
          <a:xfrm>
            <a:off x="10295710" y="508000"/>
            <a:ext cx="1396702" cy="1080000"/>
          </a:xfrm>
          <a:prstGeom prst="rect">
            <a:avLst/>
          </a:prstGeom>
        </p:spPr>
      </p:pic>
      <p:sp>
        <p:nvSpPr>
          <p:cNvPr id="22" name="Tijdelijke aanduiding voor inhoud 2">
            <a:extLst>
              <a:ext uri="{FF2B5EF4-FFF2-40B4-BE49-F238E27FC236}">
                <a16:creationId xmlns:a16="http://schemas.microsoft.com/office/drawing/2014/main" id="{13BDD47F-334A-8D05-70F1-75B2055260D9}"/>
              </a:ext>
            </a:extLst>
          </p:cNvPr>
          <p:cNvSpPr>
            <a:spLocks noGrp="1"/>
          </p:cNvSpPr>
          <p:nvPr>
            <p:ph idx="1"/>
          </p:nvPr>
        </p:nvSpPr>
        <p:spPr>
          <a:xfrm>
            <a:off x="838200" y="1587500"/>
            <a:ext cx="6670431" cy="4265613"/>
          </a:xfrm>
        </p:spPr>
        <p:txBody>
          <a:bodyPr/>
          <a:lstStyle/>
          <a:p>
            <a:pPr marL="0" indent="0">
              <a:buNone/>
            </a:pPr>
            <a:r>
              <a:rPr lang="nl-BE" sz="3600" dirty="0">
                <a:solidFill>
                  <a:schemeClr val="accent6">
                    <a:lumMod val="90000"/>
                    <a:lumOff val="10000"/>
                  </a:schemeClr>
                </a:solidFill>
              </a:rPr>
              <a:t>PARTICIPATIE</a:t>
            </a:r>
          </a:p>
          <a:p>
            <a:pPr marL="720725" indent="-447675"/>
            <a:r>
              <a:rPr lang="nl-BE" dirty="0">
                <a:solidFill>
                  <a:schemeClr val="bg2">
                    <a:lumMod val="25000"/>
                  </a:schemeClr>
                </a:solidFill>
              </a:rPr>
              <a:t>Werkgroep oprichten met álle partijen</a:t>
            </a:r>
          </a:p>
          <a:p>
            <a:pPr marL="720725" indent="-447675"/>
            <a:r>
              <a:rPr lang="nl-BE" dirty="0">
                <a:solidFill>
                  <a:schemeClr val="bg2">
                    <a:lumMod val="25000"/>
                  </a:schemeClr>
                </a:solidFill>
              </a:rPr>
              <a:t>Duid aantal trekkers aan binnen elke groep: leerkracht, leerling, directie…</a:t>
            </a:r>
          </a:p>
          <a:p>
            <a:pPr marL="720725" indent="-447675"/>
            <a:r>
              <a:rPr lang="nl-BE" dirty="0">
                <a:solidFill>
                  <a:schemeClr val="bg2">
                    <a:lumMod val="25000"/>
                  </a:schemeClr>
                </a:solidFill>
              </a:rPr>
              <a:t>Betrek alle partijen van begin tot einde</a:t>
            </a:r>
          </a:p>
          <a:p>
            <a:endParaRPr lang="nl-BE" sz="3200" dirty="0">
              <a:solidFill>
                <a:schemeClr val="bg2">
                  <a:lumMod val="25000"/>
                </a:schemeClr>
              </a:solidFill>
            </a:endParaRPr>
          </a:p>
          <a:p>
            <a:pPr marL="0" indent="0">
              <a:buNone/>
            </a:pPr>
            <a:endParaRPr lang="nl-BE" dirty="0">
              <a:solidFill>
                <a:schemeClr val="accent6">
                  <a:lumMod val="90000"/>
                  <a:lumOff val="10000"/>
                </a:schemeClr>
              </a:solidFill>
            </a:endParaRPr>
          </a:p>
        </p:txBody>
      </p:sp>
      <p:pic>
        <p:nvPicPr>
          <p:cNvPr id="8" name="Afbeelding 7" descr="Afbeelding met buitenshuis, kleding, Container, persoon&#10;&#10;Automatisch gegenereerde beschrijving">
            <a:extLst>
              <a:ext uri="{FF2B5EF4-FFF2-40B4-BE49-F238E27FC236}">
                <a16:creationId xmlns:a16="http://schemas.microsoft.com/office/drawing/2014/main" id="{1CF10768-A875-6CAB-6ADA-49EA8D363D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8631" y="2440424"/>
            <a:ext cx="4220131" cy="3165099"/>
          </a:xfrm>
          <a:prstGeom prst="rect">
            <a:avLst/>
          </a:prstGeom>
        </p:spPr>
      </p:pic>
    </p:spTree>
    <p:extLst>
      <p:ext uri="{BB962C8B-B14F-4D97-AF65-F5344CB8AC3E}">
        <p14:creationId xmlns:p14="http://schemas.microsoft.com/office/powerpoint/2010/main" val="1171232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C9202-6F97-2975-29E5-567382586957}"/>
              </a:ext>
            </a:extLst>
          </p:cNvPr>
          <p:cNvSpPr>
            <a:spLocks noGrp="1"/>
          </p:cNvSpPr>
          <p:nvPr>
            <p:ph type="title"/>
          </p:nvPr>
        </p:nvSpPr>
        <p:spPr/>
        <p:txBody>
          <a:bodyPr/>
          <a:lstStyle/>
          <a:p>
            <a:r>
              <a:rPr lang="nl-BE" dirty="0"/>
              <a:t>Stap 3: nieuwe, integrale aanpak</a:t>
            </a:r>
          </a:p>
        </p:txBody>
      </p:sp>
      <p:sp>
        <p:nvSpPr>
          <p:cNvPr id="4" name="Tijdelijke aanduiding voor datum 3">
            <a:extLst>
              <a:ext uri="{FF2B5EF4-FFF2-40B4-BE49-F238E27FC236}">
                <a16:creationId xmlns:a16="http://schemas.microsoft.com/office/drawing/2014/main" id="{6AAD9C55-C1CF-C706-C419-CBB214751849}"/>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D80C7E-2113-4FC8-A84A-9901F6999AA3}" type="datetime1">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30/05/2023</a:t>
            </a:fld>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jdelijke aanduiding voor voettekst 4">
            <a:extLst>
              <a:ext uri="{FF2B5EF4-FFF2-40B4-BE49-F238E27FC236}">
                <a16:creationId xmlns:a16="http://schemas.microsoft.com/office/drawing/2014/main" id="{A87E28C1-46A6-FAAB-B83A-69628DD56BFD}"/>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jdelijke aanduiding voor dianummer 5">
            <a:extLst>
              <a:ext uri="{FF2B5EF4-FFF2-40B4-BE49-F238E27FC236}">
                <a16:creationId xmlns:a16="http://schemas.microsoft.com/office/drawing/2014/main" id="{8E1F43A5-DCAB-399C-CF7F-969A8A2B57D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E6DB56-710E-470D-A9CD-38B4182A95CD}" type="slidenum">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Afbeelding 2">
            <a:extLst>
              <a:ext uri="{FF2B5EF4-FFF2-40B4-BE49-F238E27FC236}">
                <a16:creationId xmlns:a16="http://schemas.microsoft.com/office/drawing/2014/main" id="{B2DADB0B-0A53-F5B0-C761-C0D2DADAD1DC}"/>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0"/>
                    </a14:imgEffect>
                  </a14:imgLayer>
                </a14:imgProps>
              </a:ext>
            </a:extLst>
          </a:blip>
          <a:srcRect l="62969" t="30481" r="10000" b="20278"/>
          <a:stretch/>
        </p:blipFill>
        <p:spPr>
          <a:xfrm>
            <a:off x="10249636" y="284887"/>
            <a:ext cx="1405330" cy="1440000"/>
          </a:xfrm>
          <a:prstGeom prst="snip1Rect">
            <a:avLst>
              <a:gd name="adj" fmla="val 27848"/>
            </a:avLst>
          </a:prstGeom>
        </p:spPr>
      </p:pic>
      <p:pic>
        <p:nvPicPr>
          <p:cNvPr id="21" name="Afbeelding 20">
            <a:extLst>
              <a:ext uri="{FF2B5EF4-FFF2-40B4-BE49-F238E27FC236}">
                <a16:creationId xmlns:a16="http://schemas.microsoft.com/office/drawing/2014/main" id="{893FB8BC-C90E-808E-94B4-CA5398BA2EA4}"/>
              </a:ext>
            </a:extLst>
          </p:cNvPr>
          <p:cNvPicPr>
            <a:picLocks noChangeAspect="1"/>
          </p:cNvPicPr>
          <p:nvPr/>
        </p:nvPicPr>
        <p:blipFill rotWithShape="1">
          <a:blip r:embed="rId4">
            <a:clrChange>
              <a:clrFrom>
                <a:srgbClr val="FFFFFF"/>
              </a:clrFrom>
              <a:clrTo>
                <a:srgbClr val="FFFFFF">
                  <a:alpha val="0"/>
                </a:srgbClr>
              </a:clrTo>
            </a:clrChange>
          </a:blip>
          <a:srcRect l="60043" t="25152" r="17112" b="15402"/>
          <a:stretch/>
        </p:blipFill>
        <p:spPr>
          <a:xfrm>
            <a:off x="10615955" y="464887"/>
            <a:ext cx="737845" cy="1080000"/>
          </a:xfrm>
          <a:prstGeom prst="rect">
            <a:avLst/>
          </a:prstGeom>
        </p:spPr>
      </p:pic>
      <p:sp>
        <p:nvSpPr>
          <p:cNvPr id="25" name="Tijdelijke aanduiding voor inhoud 2">
            <a:extLst>
              <a:ext uri="{FF2B5EF4-FFF2-40B4-BE49-F238E27FC236}">
                <a16:creationId xmlns:a16="http://schemas.microsoft.com/office/drawing/2014/main" id="{CC2C1DD1-403B-C593-2239-67AA27CFBC05}"/>
              </a:ext>
            </a:extLst>
          </p:cNvPr>
          <p:cNvSpPr>
            <a:spLocks noGrp="1"/>
          </p:cNvSpPr>
          <p:nvPr>
            <p:ph idx="1"/>
          </p:nvPr>
        </p:nvSpPr>
        <p:spPr>
          <a:xfrm>
            <a:off x="838201" y="1587500"/>
            <a:ext cx="6705600" cy="4265613"/>
          </a:xfrm>
        </p:spPr>
        <p:txBody>
          <a:bodyPr/>
          <a:lstStyle/>
          <a:p>
            <a:pPr marL="0" indent="0">
              <a:buNone/>
            </a:pPr>
            <a:r>
              <a:rPr lang="nl-BE" sz="2800" dirty="0">
                <a:solidFill>
                  <a:schemeClr val="accent6">
                    <a:lumMod val="90000"/>
                    <a:lumOff val="10000"/>
                  </a:schemeClr>
                </a:solidFill>
              </a:rPr>
              <a:t>INFRASTUCTUUR</a:t>
            </a:r>
          </a:p>
          <a:p>
            <a:pPr marL="0" indent="0">
              <a:buNone/>
            </a:pPr>
            <a:endParaRPr lang="nl-BE" sz="2800" dirty="0">
              <a:solidFill>
                <a:schemeClr val="accent6">
                  <a:lumMod val="90000"/>
                  <a:lumOff val="10000"/>
                </a:schemeClr>
              </a:solidFill>
            </a:endParaRPr>
          </a:p>
          <a:p>
            <a:pPr marL="720725" indent="-447675"/>
            <a:r>
              <a:rPr lang="nl-BE" sz="2800" dirty="0">
                <a:solidFill>
                  <a:schemeClr val="bg2">
                    <a:lumMod val="25000"/>
                  </a:schemeClr>
                </a:solidFill>
              </a:rPr>
              <a:t>Afvalstromen op school: pmd, </a:t>
            </a:r>
            <a:r>
              <a:rPr lang="nl-BE" sz="2800" dirty="0" err="1">
                <a:solidFill>
                  <a:schemeClr val="bg2">
                    <a:lumMod val="25000"/>
                  </a:schemeClr>
                </a:solidFill>
              </a:rPr>
              <a:t>papka</a:t>
            </a:r>
            <a:r>
              <a:rPr lang="nl-BE" sz="2800" dirty="0">
                <a:solidFill>
                  <a:schemeClr val="bg2">
                    <a:lumMod val="25000"/>
                  </a:schemeClr>
                </a:solidFill>
              </a:rPr>
              <a:t>, gft en restafval</a:t>
            </a:r>
          </a:p>
          <a:p>
            <a:pPr marL="720725" indent="-447675"/>
            <a:r>
              <a:rPr lang="nl-BE" sz="2800" dirty="0">
                <a:solidFill>
                  <a:schemeClr val="bg2">
                    <a:lumMod val="25000"/>
                  </a:schemeClr>
                </a:solidFill>
              </a:rPr>
              <a:t>Locaties van afvalstromen</a:t>
            </a:r>
          </a:p>
          <a:p>
            <a:pPr marL="720725" indent="-447675"/>
            <a:r>
              <a:rPr lang="nl-BE" sz="2800" dirty="0">
                <a:solidFill>
                  <a:schemeClr val="bg2">
                    <a:lumMod val="25000"/>
                  </a:schemeClr>
                </a:solidFill>
              </a:rPr>
              <a:t>Geschikte </a:t>
            </a:r>
            <a:r>
              <a:rPr lang="nl-BE" sz="2800" dirty="0" err="1">
                <a:solidFill>
                  <a:schemeClr val="bg2">
                    <a:lumMod val="25000"/>
                  </a:schemeClr>
                </a:solidFill>
              </a:rPr>
              <a:t>recipiënten</a:t>
            </a:r>
            <a:r>
              <a:rPr lang="nl-BE" sz="2800" dirty="0">
                <a:solidFill>
                  <a:schemeClr val="bg2">
                    <a:lumMod val="25000"/>
                  </a:schemeClr>
                </a:solidFill>
              </a:rPr>
              <a:t> voor inzameling én ophaling (binnen en buiten) + juiste kleur</a:t>
            </a:r>
          </a:p>
          <a:p>
            <a:pPr marL="0" indent="0">
              <a:buNone/>
            </a:pPr>
            <a:endParaRPr lang="nl-BE" dirty="0">
              <a:solidFill>
                <a:schemeClr val="accent6">
                  <a:lumMod val="90000"/>
                  <a:lumOff val="10000"/>
                </a:schemeClr>
              </a:solidFill>
            </a:endParaRPr>
          </a:p>
        </p:txBody>
      </p:sp>
      <p:pic>
        <p:nvPicPr>
          <p:cNvPr id="8" name="Afbeelding 7" descr="Afbeelding met meubels, kamerplant, bloempot, Container&#10;&#10;Automatisch gegenereerde beschrijving">
            <a:extLst>
              <a:ext uri="{FF2B5EF4-FFF2-40B4-BE49-F238E27FC236}">
                <a16:creationId xmlns:a16="http://schemas.microsoft.com/office/drawing/2014/main" id="{6EB9A861-254B-5439-85F2-AF3781FCDB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855" b="30306"/>
          <a:stretch/>
        </p:blipFill>
        <p:spPr>
          <a:xfrm>
            <a:off x="7954297" y="2092569"/>
            <a:ext cx="3575348" cy="1336431"/>
          </a:xfrm>
          <a:prstGeom prst="rect">
            <a:avLst/>
          </a:prstGeom>
        </p:spPr>
      </p:pic>
      <p:pic>
        <p:nvPicPr>
          <p:cNvPr id="10" name="Afbeelding 9" descr="Afbeelding met buitenshuis, bak, Container, container&#10;&#10;Automatisch gegenereerde beschrijving">
            <a:extLst>
              <a:ext uri="{FF2B5EF4-FFF2-40B4-BE49-F238E27FC236}">
                <a16:creationId xmlns:a16="http://schemas.microsoft.com/office/drawing/2014/main" id="{C4CAB50F-31CF-6024-FCF7-4077C28A71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60" r="19415" b="9798"/>
          <a:stretch/>
        </p:blipFill>
        <p:spPr>
          <a:xfrm>
            <a:off x="7962641" y="3552486"/>
            <a:ext cx="3530214" cy="2074588"/>
          </a:xfrm>
          <a:prstGeom prst="rect">
            <a:avLst/>
          </a:prstGeom>
        </p:spPr>
      </p:pic>
    </p:spTree>
    <p:extLst>
      <p:ext uri="{BB962C8B-B14F-4D97-AF65-F5344CB8AC3E}">
        <p14:creationId xmlns:p14="http://schemas.microsoft.com/office/powerpoint/2010/main" val="2236523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C9202-6F97-2975-29E5-567382586957}"/>
              </a:ext>
            </a:extLst>
          </p:cNvPr>
          <p:cNvSpPr>
            <a:spLocks noGrp="1"/>
          </p:cNvSpPr>
          <p:nvPr>
            <p:ph type="title"/>
          </p:nvPr>
        </p:nvSpPr>
        <p:spPr/>
        <p:txBody>
          <a:bodyPr/>
          <a:lstStyle/>
          <a:p>
            <a:r>
              <a:rPr lang="nl-BE" dirty="0"/>
              <a:t>Stap 3: nieuwe, integrale aanpak</a:t>
            </a:r>
          </a:p>
        </p:txBody>
      </p:sp>
      <p:sp>
        <p:nvSpPr>
          <p:cNvPr id="4" name="Tijdelijke aanduiding voor datum 3">
            <a:extLst>
              <a:ext uri="{FF2B5EF4-FFF2-40B4-BE49-F238E27FC236}">
                <a16:creationId xmlns:a16="http://schemas.microsoft.com/office/drawing/2014/main" id="{6AAD9C55-C1CF-C706-C419-CBB214751849}"/>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D80C7E-2113-4FC8-A84A-9901F6999AA3}" type="datetime1">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30/05/2023</a:t>
            </a:fld>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jdelijke aanduiding voor voettekst 4">
            <a:extLst>
              <a:ext uri="{FF2B5EF4-FFF2-40B4-BE49-F238E27FC236}">
                <a16:creationId xmlns:a16="http://schemas.microsoft.com/office/drawing/2014/main" id="{A87E28C1-46A6-FAAB-B83A-69628DD56BFD}"/>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jdelijke aanduiding voor dianummer 5">
            <a:extLst>
              <a:ext uri="{FF2B5EF4-FFF2-40B4-BE49-F238E27FC236}">
                <a16:creationId xmlns:a16="http://schemas.microsoft.com/office/drawing/2014/main" id="{8E1F43A5-DCAB-399C-CF7F-969A8A2B57D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E6DB56-710E-470D-A9CD-38B4182A95CD}" type="slidenum">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Afbeelding 2">
            <a:extLst>
              <a:ext uri="{FF2B5EF4-FFF2-40B4-BE49-F238E27FC236}">
                <a16:creationId xmlns:a16="http://schemas.microsoft.com/office/drawing/2014/main" id="{B2DADB0B-0A53-F5B0-C761-C0D2DADAD1DC}"/>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0"/>
                    </a14:imgEffect>
                  </a14:imgLayer>
                </a14:imgProps>
              </a:ext>
            </a:extLst>
          </a:blip>
          <a:srcRect l="62969" t="30481" r="10000" b="20278"/>
          <a:stretch/>
        </p:blipFill>
        <p:spPr>
          <a:xfrm>
            <a:off x="10249636" y="284887"/>
            <a:ext cx="1405330" cy="1440000"/>
          </a:xfrm>
          <a:prstGeom prst="snip1Rect">
            <a:avLst>
              <a:gd name="adj" fmla="val 27848"/>
            </a:avLst>
          </a:prstGeom>
        </p:spPr>
      </p:pic>
      <p:pic>
        <p:nvPicPr>
          <p:cNvPr id="7" name="Afbeelding 6">
            <a:extLst>
              <a:ext uri="{FF2B5EF4-FFF2-40B4-BE49-F238E27FC236}">
                <a16:creationId xmlns:a16="http://schemas.microsoft.com/office/drawing/2014/main" id="{8FF88A3C-DB9C-A7CC-9DDF-1E965682EB9E}"/>
              </a:ext>
            </a:extLst>
          </p:cNvPr>
          <p:cNvPicPr>
            <a:picLocks noChangeAspect="1"/>
          </p:cNvPicPr>
          <p:nvPr/>
        </p:nvPicPr>
        <p:blipFill rotWithShape="1">
          <a:blip r:embed="rId4">
            <a:clrChange>
              <a:clrFrom>
                <a:srgbClr val="FFFFFF"/>
              </a:clrFrom>
              <a:clrTo>
                <a:srgbClr val="FFFFFF">
                  <a:alpha val="0"/>
                </a:srgbClr>
              </a:clrTo>
            </a:clrChange>
          </a:blip>
          <a:srcRect l="55359" t="22698" r="13251" b="22299"/>
          <a:stretch/>
        </p:blipFill>
        <p:spPr>
          <a:xfrm>
            <a:off x="10404445" y="464887"/>
            <a:ext cx="1095711" cy="1080000"/>
          </a:xfrm>
          <a:prstGeom prst="rect">
            <a:avLst/>
          </a:prstGeom>
        </p:spPr>
      </p:pic>
      <p:sp>
        <p:nvSpPr>
          <p:cNvPr id="10" name="Tijdelijke aanduiding voor inhoud 2">
            <a:extLst>
              <a:ext uri="{FF2B5EF4-FFF2-40B4-BE49-F238E27FC236}">
                <a16:creationId xmlns:a16="http://schemas.microsoft.com/office/drawing/2014/main" id="{498771FF-6BFC-F172-C21D-2546493F54F2}"/>
              </a:ext>
            </a:extLst>
          </p:cNvPr>
          <p:cNvSpPr>
            <a:spLocks noGrp="1"/>
          </p:cNvSpPr>
          <p:nvPr>
            <p:ph idx="1"/>
          </p:nvPr>
        </p:nvSpPr>
        <p:spPr>
          <a:xfrm>
            <a:off x="838200" y="1587500"/>
            <a:ext cx="6705600" cy="4265613"/>
          </a:xfrm>
        </p:spPr>
        <p:txBody>
          <a:bodyPr/>
          <a:lstStyle/>
          <a:p>
            <a:pPr marL="0" indent="0">
              <a:buNone/>
            </a:pPr>
            <a:r>
              <a:rPr lang="nl-BE" sz="2800" dirty="0">
                <a:solidFill>
                  <a:schemeClr val="accent6">
                    <a:lumMod val="90000"/>
                    <a:lumOff val="10000"/>
                  </a:schemeClr>
                </a:solidFill>
              </a:rPr>
              <a:t>OMGEVING</a:t>
            </a:r>
          </a:p>
          <a:p>
            <a:pPr marL="0" indent="0">
              <a:buNone/>
            </a:pPr>
            <a:endParaRPr lang="nl-BE" sz="2800" dirty="0">
              <a:solidFill>
                <a:schemeClr val="accent6">
                  <a:lumMod val="90000"/>
                  <a:lumOff val="10000"/>
                </a:schemeClr>
              </a:solidFill>
            </a:endParaRPr>
          </a:p>
          <a:p>
            <a:pPr marL="720725" indent="-447675"/>
            <a:r>
              <a:rPr lang="nl-BE" sz="2800" dirty="0">
                <a:solidFill>
                  <a:schemeClr val="bg2">
                    <a:lumMod val="25000"/>
                  </a:schemeClr>
                </a:solidFill>
              </a:rPr>
              <a:t>Maak een afvaleiland aantrekkelijk door nudging technieken</a:t>
            </a:r>
          </a:p>
          <a:p>
            <a:pPr marL="1169987" lvl="1" indent="-447675"/>
            <a:r>
              <a:rPr lang="nl-BE" sz="2600" dirty="0">
                <a:solidFill>
                  <a:schemeClr val="bg2">
                    <a:lumMod val="25000"/>
                  </a:schemeClr>
                </a:solidFill>
              </a:rPr>
              <a:t>Bankje, grasveld, voetstapjes…</a:t>
            </a:r>
          </a:p>
          <a:p>
            <a:pPr marL="720725" indent="-447675"/>
            <a:endParaRPr lang="nl-BE" sz="2800" dirty="0">
              <a:solidFill>
                <a:schemeClr val="bg2">
                  <a:lumMod val="25000"/>
                </a:schemeClr>
              </a:solidFill>
            </a:endParaRPr>
          </a:p>
          <a:p>
            <a:pPr marL="0" indent="0">
              <a:buNone/>
            </a:pPr>
            <a:endParaRPr lang="nl-BE" dirty="0">
              <a:solidFill>
                <a:schemeClr val="accent6">
                  <a:lumMod val="90000"/>
                  <a:lumOff val="10000"/>
                </a:schemeClr>
              </a:solidFill>
            </a:endParaRPr>
          </a:p>
        </p:txBody>
      </p:sp>
      <p:pic>
        <p:nvPicPr>
          <p:cNvPr id="5122" name="Picture 2" descr="Nudges, kan ik dat zelf ook toepassen?">
            <a:extLst>
              <a:ext uri="{FF2B5EF4-FFF2-40B4-BE49-F238E27FC236}">
                <a16:creationId xmlns:a16="http://schemas.microsoft.com/office/drawing/2014/main" id="{67D97E6F-D041-ED4D-AE2C-70415C76E2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592" r="31954"/>
          <a:stretch/>
        </p:blipFill>
        <p:spPr bwMode="auto">
          <a:xfrm>
            <a:off x="9738243" y="1948000"/>
            <a:ext cx="1916723" cy="25336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et marketing maak je verduurzaming voor de klant aantrekkelijker ...">
            <a:extLst>
              <a:ext uri="{FF2B5EF4-FFF2-40B4-BE49-F238E27FC236}">
                <a16:creationId xmlns:a16="http://schemas.microsoft.com/office/drawing/2014/main" id="{A28664D1-CAC6-43A0-B53C-63C7F54FCA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4221" y="3542575"/>
            <a:ext cx="3243308" cy="2533651"/>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descr="Afbeelding met schoeisel, grond, tekst, Container&#10;&#10;Automatisch gegenereerde beschrijving">
            <a:extLst>
              <a:ext uri="{FF2B5EF4-FFF2-40B4-BE49-F238E27FC236}">
                <a16:creationId xmlns:a16="http://schemas.microsoft.com/office/drawing/2014/main" id="{E978BA26-D9E5-4474-554A-F588CE1633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0891" y="1302827"/>
            <a:ext cx="1813109" cy="2417479"/>
          </a:xfrm>
          <a:prstGeom prst="rect">
            <a:avLst/>
          </a:prstGeom>
        </p:spPr>
      </p:pic>
    </p:spTree>
    <p:extLst>
      <p:ext uri="{BB962C8B-B14F-4D97-AF65-F5344CB8AC3E}">
        <p14:creationId xmlns:p14="http://schemas.microsoft.com/office/powerpoint/2010/main" val="274851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C9202-6F97-2975-29E5-567382586957}"/>
              </a:ext>
            </a:extLst>
          </p:cNvPr>
          <p:cNvSpPr>
            <a:spLocks noGrp="1"/>
          </p:cNvSpPr>
          <p:nvPr>
            <p:ph type="title"/>
          </p:nvPr>
        </p:nvSpPr>
        <p:spPr/>
        <p:txBody>
          <a:bodyPr/>
          <a:lstStyle/>
          <a:p>
            <a:r>
              <a:rPr lang="nl-BE" dirty="0"/>
              <a:t>Stap 3: nieuwe, integrale aanpak</a:t>
            </a:r>
          </a:p>
        </p:txBody>
      </p:sp>
      <p:sp>
        <p:nvSpPr>
          <p:cNvPr id="4" name="Tijdelijke aanduiding voor datum 3">
            <a:extLst>
              <a:ext uri="{FF2B5EF4-FFF2-40B4-BE49-F238E27FC236}">
                <a16:creationId xmlns:a16="http://schemas.microsoft.com/office/drawing/2014/main" id="{6AAD9C55-C1CF-C706-C419-CBB214751849}"/>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D80C7E-2113-4FC8-A84A-9901F6999AA3}" type="datetime1">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30/05/2023</a:t>
            </a:fld>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jdelijke aanduiding voor voettekst 4">
            <a:extLst>
              <a:ext uri="{FF2B5EF4-FFF2-40B4-BE49-F238E27FC236}">
                <a16:creationId xmlns:a16="http://schemas.microsoft.com/office/drawing/2014/main" id="{A87E28C1-46A6-FAAB-B83A-69628DD56BFD}"/>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jdelijke aanduiding voor dianummer 5">
            <a:extLst>
              <a:ext uri="{FF2B5EF4-FFF2-40B4-BE49-F238E27FC236}">
                <a16:creationId xmlns:a16="http://schemas.microsoft.com/office/drawing/2014/main" id="{8E1F43A5-DCAB-399C-CF7F-969A8A2B57D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E6DB56-710E-470D-A9CD-38B4182A95CD}" type="slidenum">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Afbeelding 2">
            <a:extLst>
              <a:ext uri="{FF2B5EF4-FFF2-40B4-BE49-F238E27FC236}">
                <a16:creationId xmlns:a16="http://schemas.microsoft.com/office/drawing/2014/main" id="{B2DADB0B-0A53-F5B0-C761-C0D2DADAD1DC}"/>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0"/>
                    </a14:imgEffect>
                  </a14:imgLayer>
                </a14:imgProps>
              </a:ext>
            </a:extLst>
          </a:blip>
          <a:srcRect l="62969" t="30481" r="10000" b="20278"/>
          <a:stretch/>
        </p:blipFill>
        <p:spPr>
          <a:xfrm>
            <a:off x="10249636" y="284887"/>
            <a:ext cx="1405330" cy="1440000"/>
          </a:xfrm>
          <a:prstGeom prst="snip1Rect">
            <a:avLst>
              <a:gd name="adj" fmla="val 27848"/>
            </a:avLst>
          </a:prstGeom>
        </p:spPr>
      </p:pic>
      <p:pic>
        <p:nvPicPr>
          <p:cNvPr id="7" name="Picture 16" descr="De bronafbeelding bekijken">
            <a:extLst>
              <a:ext uri="{FF2B5EF4-FFF2-40B4-BE49-F238E27FC236}">
                <a16:creationId xmlns:a16="http://schemas.microsoft.com/office/drawing/2014/main" id="{30B77F27-31BA-E137-1F8A-4230942495FC}"/>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734" t="11129" r="8186" b="12436"/>
          <a:stretch/>
        </p:blipFill>
        <p:spPr bwMode="auto">
          <a:xfrm>
            <a:off x="10466962" y="464887"/>
            <a:ext cx="1188004" cy="1080000"/>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inhoud 2">
            <a:extLst>
              <a:ext uri="{FF2B5EF4-FFF2-40B4-BE49-F238E27FC236}">
                <a16:creationId xmlns:a16="http://schemas.microsoft.com/office/drawing/2014/main" id="{D2504EAC-FDCB-046D-22ED-48D57C6249B3}"/>
              </a:ext>
            </a:extLst>
          </p:cNvPr>
          <p:cNvSpPr>
            <a:spLocks noGrp="1"/>
          </p:cNvSpPr>
          <p:nvPr>
            <p:ph idx="1"/>
          </p:nvPr>
        </p:nvSpPr>
        <p:spPr>
          <a:xfrm>
            <a:off x="838200" y="1587500"/>
            <a:ext cx="6723185" cy="4265613"/>
          </a:xfrm>
        </p:spPr>
        <p:txBody>
          <a:bodyPr/>
          <a:lstStyle/>
          <a:p>
            <a:pPr marL="0" indent="0">
              <a:buNone/>
            </a:pPr>
            <a:r>
              <a:rPr lang="nl-BE" sz="2800" dirty="0">
                <a:solidFill>
                  <a:schemeClr val="accent6">
                    <a:lumMod val="90000"/>
                    <a:lumOff val="10000"/>
                  </a:schemeClr>
                </a:solidFill>
              </a:rPr>
              <a:t>COMMUNICATIE EN SENSIBILISERING</a:t>
            </a:r>
          </a:p>
          <a:p>
            <a:pPr marL="720725" indent="-447675"/>
            <a:r>
              <a:rPr lang="nl-BE" sz="2800" dirty="0">
                <a:solidFill>
                  <a:schemeClr val="bg2">
                    <a:lumMod val="25000"/>
                  </a:schemeClr>
                </a:solidFill>
              </a:rPr>
              <a:t>Interne en externe communicatie</a:t>
            </a:r>
          </a:p>
          <a:p>
            <a:pPr marL="720725" indent="-447675"/>
            <a:r>
              <a:rPr lang="nl-BE" sz="2800" dirty="0">
                <a:solidFill>
                  <a:schemeClr val="bg2">
                    <a:lumMod val="25000"/>
                  </a:schemeClr>
                </a:solidFill>
              </a:rPr>
              <a:t>Vooraf, tijdens en nadien</a:t>
            </a:r>
          </a:p>
          <a:p>
            <a:pPr marL="720725" indent="-447675"/>
            <a:r>
              <a:rPr lang="nl-BE" sz="2800" dirty="0">
                <a:solidFill>
                  <a:schemeClr val="bg2">
                    <a:lumMod val="25000"/>
                  </a:schemeClr>
                </a:solidFill>
              </a:rPr>
              <a:t>Sorteerinstructies up-to-date</a:t>
            </a:r>
          </a:p>
          <a:p>
            <a:pPr marL="720725" indent="-447675"/>
            <a:endParaRPr lang="nl-BE" sz="2800" dirty="0">
              <a:solidFill>
                <a:schemeClr val="bg2">
                  <a:lumMod val="25000"/>
                </a:schemeClr>
              </a:solidFill>
            </a:endParaRPr>
          </a:p>
          <a:p>
            <a:pPr marL="0" indent="0">
              <a:buNone/>
            </a:pPr>
            <a:endParaRPr lang="nl-BE" dirty="0">
              <a:solidFill>
                <a:schemeClr val="accent6">
                  <a:lumMod val="90000"/>
                  <a:lumOff val="10000"/>
                </a:schemeClr>
              </a:solidFill>
            </a:endParaRPr>
          </a:p>
        </p:txBody>
      </p:sp>
      <p:pic>
        <p:nvPicPr>
          <p:cNvPr id="9" name="Afbeelding 8" descr="Afbeelding met Menselijk gezicht, kleding, buitenshuis, grond&#10;&#10;Automatisch gegenereerde beschrijving">
            <a:extLst>
              <a:ext uri="{FF2B5EF4-FFF2-40B4-BE49-F238E27FC236}">
                <a16:creationId xmlns:a16="http://schemas.microsoft.com/office/drawing/2014/main" id="{3A9371FE-985F-5B49-AF84-2B8863F21C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418" r="8687" b="5574"/>
          <a:stretch/>
        </p:blipFill>
        <p:spPr>
          <a:xfrm>
            <a:off x="7912185" y="1724887"/>
            <a:ext cx="1987379" cy="2204265"/>
          </a:xfrm>
          <a:prstGeom prst="rect">
            <a:avLst/>
          </a:prstGeom>
        </p:spPr>
      </p:pic>
      <p:pic>
        <p:nvPicPr>
          <p:cNvPr id="12" name="Afbeelding 11" descr="Afbeelding met handschrift, kleding, persoon, schoolbord&#10;&#10;Automatisch gegenereerde beschrijving">
            <a:extLst>
              <a:ext uri="{FF2B5EF4-FFF2-40B4-BE49-F238E27FC236}">
                <a16:creationId xmlns:a16="http://schemas.microsoft.com/office/drawing/2014/main" id="{18D373DA-446D-E09E-42BC-30F09DC2A0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572"/>
          <a:stretch/>
        </p:blipFill>
        <p:spPr>
          <a:xfrm>
            <a:off x="9695324" y="3429000"/>
            <a:ext cx="2307981" cy="2382715"/>
          </a:xfrm>
          <a:prstGeom prst="rect">
            <a:avLst/>
          </a:prstGeom>
        </p:spPr>
      </p:pic>
      <p:pic>
        <p:nvPicPr>
          <p:cNvPr id="14" name="Afbeelding 13" descr="Afbeelding met tekst, schermopname, Notitiebord, whiteboard&#10;&#10;Automatisch gegenereerde beschrijving">
            <a:extLst>
              <a:ext uri="{FF2B5EF4-FFF2-40B4-BE49-F238E27FC236}">
                <a16:creationId xmlns:a16="http://schemas.microsoft.com/office/drawing/2014/main" id="{F427C910-256A-2DFF-81E6-49C7CB1C75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5770" y="4163295"/>
            <a:ext cx="2338754" cy="1754066"/>
          </a:xfrm>
          <a:prstGeom prst="rect">
            <a:avLst/>
          </a:prstGeom>
        </p:spPr>
      </p:pic>
      <p:pic>
        <p:nvPicPr>
          <p:cNvPr id="3074" name="Picture 2" descr="Gratis stickers en folders">
            <a:extLst>
              <a:ext uri="{FF2B5EF4-FFF2-40B4-BE49-F238E27FC236}">
                <a16:creationId xmlns:a16="http://schemas.microsoft.com/office/drawing/2014/main" id="{40626A01-E24A-F272-A8E7-605EC863EF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7931" y="4357255"/>
            <a:ext cx="2812439" cy="211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517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8284-A227-4769-A97F-659AD72C23BB}"/>
              </a:ext>
            </a:extLst>
          </p:cNvPr>
          <p:cNvSpPr>
            <a:spLocks noGrp="1"/>
          </p:cNvSpPr>
          <p:nvPr>
            <p:ph type="title"/>
          </p:nvPr>
        </p:nvSpPr>
        <p:spPr/>
        <p:txBody>
          <a:bodyPr/>
          <a:lstStyle/>
          <a:p>
            <a:r>
              <a:rPr lang="nl-NL" dirty="0"/>
              <a:t>WELKOM</a:t>
            </a:r>
            <a:br>
              <a:rPr lang="nl-NL" dirty="0"/>
            </a:br>
            <a:endParaRPr lang="nl-NL" dirty="0"/>
          </a:p>
        </p:txBody>
      </p:sp>
      <p:sp>
        <p:nvSpPr>
          <p:cNvPr id="3" name="Text Placeholder 2">
            <a:extLst>
              <a:ext uri="{FF2B5EF4-FFF2-40B4-BE49-F238E27FC236}">
                <a16:creationId xmlns:a16="http://schemas.microsoft.com/office/drawing/2014/main" id="{9CE0E976-A92C-4486-AA98-E413E090B269}"/>
              </a:ext>
            </a:extLst>
          </p:cNvPr>
          <p:cNvSpPr>
            <a:spLocks noGrp="1"/>
          </p:cNvSpPr>
          <p:nvPr>
            <p:ph type="body" idx="1"/>
          </p:nvPr>
        </p:nvSpPr>
        <p:spPr>
          <a:xfrm>
            <a:off x="914399" y="1714500"/>
            <a:ext cx="11191875" cy="1400176"/>
          </a:xfrm>
        </p:spPr>
        <p:txBody>
          <a:bodyPr>
            <a:noAutofit/>
          </a:bodyPr>
          <a:lstStyle/>
          <a:p>
            <a:r>
              <a:rPr lang="nl-NL" sz="2400" b="1" dirty="0"/>
              <a:t>Lalynn Wadera </a:t>
            </a:r>
            <a:r>
              <a:rPr lang="nl-NL" sz="2400" dirty="0"/>
              <a:t>– schepen van </a:t>
            </a:r>
            <a:r>
              <a:rPr lang="nl-BE" sz="2400" i="0" dirty="0">
                <a:effectLst/>
                <a:latin typeface="-apple-system"/>
              </a:rPr>
              <a:t>onderwijs, economie, diversiteit, openbaar groen en stadsgebouwen</a:t>
            </a:r>
            <a:endParaRPr lang="nl-NL" sz="2400" dirty="0"/>
          </a:p>
          <a:p>
            <a:r>
              <a:rPr lang="nl-NL" sz="2400" b="1" dirty="0"/>
              <a:t>Thomas Van Oppens </a:t>
            </a:r>
            <a:r>
              <a:rPr lang="nl-NL" sz="2400" dirty="0"/>
              <a:t>– schepen van </a:t>
            </a:r>
            <a:r>
              <a:rPr lang="nl-BE" sz="2400" b="0" i="0" dirty="0">
                <a:effectLst/>
                <a:latin typeface="Strawford" panose="00000500000000000000" pitchFamily="50" charset="0"/>
              </a:rPr>
              <a:t>personeel, organisatie, stadsreiniging, studentenzaken en dierenwelzijn</a:t>
            </a:r>
            <a:endParaRPr lang="nl-NL" sz="2400" dirty="0"/>
          </a:p>
        </p:txBody>
      </p:sp>
      <p:pic>
        <p:nvPicPr>
          <p:cNvPr id="5124" name="Picture 4" descr="Lalynn Wadera">
            <a:extLst>
              <a:ext uri="{FF2B5EF4-FFF2-40B4-BE49-F238E27FC236}">
                <a16:creationId xmlns:a16="http://schemas.microsoft.com/office/drawing/2014/main" id="{F045DDC9-EA90-2DC0-956C-EC1115019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1876" y="165600"/>
            <a:ext cx="1317600" cy="13176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omas Van Oppens">
            <a:extLst>
              <a:ext uri="{FF2B5EF4-FFF2-40B4-BE49-F238E27FC236}">
                <a16:creationId xmlns:a16="http://schemas.microsoft.com/office/drawing/2014/main" id="{4098C4C7-7BE1-7516-947D-88B971FE0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7541" y="203204"/>
            <a:ext cx="1279996" cy="127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286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C9202-6F97-2975-29E5-567382586957}"/>
              </a:ext>
            </a:extLst>
          </p:cNvPr>
          <p:cNvSpPr>
            <a:spLocks noGrp="1"/>
          </p:cNvSpPr>
          <p:nvPr>
            <p:ph type="title"/>
          </p:nvPr>
        </p:nvSpPr>
        <p:spPr/>
        <p:txBody>
          <a:bodyPr/>
          <a:lstStyle/>
          <a:p>
            <a:r>
              <a:rPr lang="nl-BE" dirty="0"/>
              <a:t>Stap 3: nieuwe, integrale aanpak</a:t>
            </a:r>
          </a:p>
        </p:txBody>
      </p:sp>
      <p:sp>
        <p:nvSpPr>
          <p:cNvPr id="4" name="Tijdelijke aanduiding voor datum 3">
            <a:extLst>
              <a:ext uri="{FF2B5EF4-FFF2-40B4-BE49-F238E27FC236}">
                <a16:creationId xmlns:a16="http://schemas.microsoft.com/office/drawing/2014/main" id="{6AAD9C55-C1CF-C706-C419-CBB214751849}"/>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D80C7E-2113-4FC8-A84A-9901F6999AA3}" type="datetime1">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30/05/2023</a:t>
            </a:fld>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jdelijke aanduiding voor voettekst 4">
            <a:extLst>
              <a:ext uri="{FF2B5EF4-FFF2-40B4-BE49-F238E27FC236}">
                <a16:creationId xmlns:a16="http://schemas.microsoft.com/office/drawing/2014/main" id="{A87E28C1-46A6-FAAB-B83A-69628DD56BFD}"/>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jdelijke aanduiding voor dianummer 5">
            <a:extLst>
              <a:ext uri="{FF2B5EF4-FFF2-40B4-BE49-F238E27FC236}">
                <a16:creationId xmlns:a16="http://schemas.microsoft.com/office/drawing/2014/main" id="{8E1F43A5-DCAB-399C-CF7F-969A8A2B57D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E6DB56-710E-470D-A9CD-38B4182A95CD}" type="slidenum">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Afbeelding 2">
            <a:extLst>
              <a:ext uri="{FF2B5EF4-FFF2-40B4-BE49-F238E27FC236}">
                <a16:creationId xmlns:a16="http://schemas.microsoft.com/office/drawing/2014/main" id="{B2DADB0B-0A53-F5B0-C761-C0D2DADAD1DC}"/>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rcRect l="62969" t="30481" r="10000" b="20278"/>
          <a:stretch/>
        </p:blipFill>
        <p:spPr>
          <a:xfrm>
            <a:off x="10249636" y="284887"/>
            <a:ext cx="1405330" cy="1440000"/>
          </a:xfrm>
          <a:prstGeom prst="snip1Rect">
            <a:avLst>
              <a:gd name="adj" fmla="val 27848"/>
            </a:avLst>
          </a:prstGeom>
        </p:spPr>
      </p:pic>
      <p:pic>
        <p:nvPicPr>
          <p:cNvPr id="7" name="Afbeelding 6">
            <a:extLst>
              <a:ext uri="{FF2B5EF4-FFF2-40B4-BE49-F238E27FC236}">
                <a16:creationId xmlns:a16="http://schemas.microsoft.com/office/drawing/2014/main" id="{33163396-7355-00A4-F120-5CC951E1985C}"/>
              </a:ext>
            </a:extLst>
          </p:cNvPr>
          <p:cNvPicPr>
            <a:picLocks noChangeAspect="1"/>
          </p:cNvPicPr>
          <p:nvPr/>
        </p:nvPicPr>
        <p:blipFill rotWithShape="1">
          <a:blip r:embed="rId6">
            <a:clrChange>
              <a:clrFrom>
                <a:srgbClr val="FFFFFF"/>
              </a:clrFrom>
              <a:clrTo>
                <a:srgbClr val="FFFFFF">
                  <a:alpha val="0"/>
                </a:srgbClr>
              </a:clrTo>
            </a:clrChange>
          </a:blip>
          <a:srcRect l="58759" t="21984" r="11164" b="16322"/>
          <a:stretch/>
        </p:blipFill>
        <p:spPr>
          <a:xfrm>
            <a:off x="10484271" y="464887"/>
            <a:ext cx="936060" cy="1080000"/>
          </a:xfrm>
          <a:prstGeom prst="rect">
            <a:avLst/>
          </a:prstGeom>
        </p:spPr>
      </p:pic>
      <p:sp>
        <p:nvSpPr>
          <p:cNvPr id="10" name="Tijdelijke aanduiding voor inhoud 2">
            <a:extLst>
              <a:ext uri="{FF2B5EF4-FFF2-40B4-BE49-F238E27FC236}">
                <a16:creationId xmlns:a16="http://schemas.microsoft.com/office/drawing/2014/main" id="{0B28AC67-81AB-7931-DBB9-E12CBF55ACD6}"/>
              </a:ext>
            </a:extLst>
          </p:cNvPr>
          <p:cNvSpPr>
            <a:spLocks noGrp="1"/>
          </p:cNvSpPr>
          <p:nvPr>
            <p:ph idx="1"/>
          </p:nvPr>
        </p:nvSpPr>
        <p:spPr>
          <a:xfrm>
            <a:off x="838200" y="1587500"/>
            <a:ext cx="6688015" cy="4265613"/>
          </a:xfrm>
        </p:spPr>
        <p:txBody>
          <a:bodyPr/>
          <a:lstStyle/>
          <a:p>
            <a:pPr marL="0" indent="0">
              <a:buNone/>
            </a:pPr>
            <a:r>
              <a:rPr lang="nl-BE" sz="2800" dirty="0">
                <a:solidFill>
                  <a:schemeClr val="accent6">
                    <a:lumMod val="90000"/>
                    <a:lumOff val="10000"/>
                  </a:schemeClr>
                </a:solidFill>
              </a:rPr>
              <a:t>HANDHAVEN EN BELONEN</a:t>
            </a:r>
          </a:p>
          <a:p>
            <a:pPr marL="720725" indent="-447675"/>
            <a:r>
              <a:rPr lang="nl-BE" sz="2800" dirty="0">
                <a:solidFill>
                  <a:schemeClr val="bg2">
                    <a:lumMod val="25000"/>
                  </a:schemeClr>
                </a:solidFill>
              </a:rPr>
              <a:t>Kijk toe op effecten van je acties</a:t>
            </a:r>
          </a:p>
          <a:p>
            <a:pPr marL="1169987" lvl="1" indent="-447675"/>
            <a:r>
              <a:rPr lang="nl-BE" sz="2600" dirty="0">
                <a:solidFill>
                  <a:schemeClr val="bg2">
                    <a:lumMod val="25000"/>
                  </a:schemeClr>
                </a:solidFill>
              </a:rPr>
              <a:t>Afvalsteward op de speelplaats</a:t>
            </a:r>
          </a:p>
          <a:p>
            <a:pPr marL="1169987" lvl="1" indent="-447675"/>
            <a:r>
              <a:rPr lang="nl-BE" sz="2600" dirty="0">
                <a:solidFill>
                  <a:schemeClr val="bg2">
                    <a:lumMod val="25000"/>
                  </a:schemeClr>
                </a:solidFill>
              </a:rPr>
              <a:t>Verantwoordelijke in de klas</a:t>
            </a:r>
          </a:p>
          <a:p>
            <a:pPr marL="720725" indent="-447675"/>
            <a:r>
              <a:rPr lang="nl-BE" sz="2800" dirty="0">
                <a:solidFill>
                  <a:schemeClr val="bg2">
                    <a:lumMod val="25000"/>
                  </a:schemeClr>
                </a:solidFill>
              </a:rPr>
              <a:t>Belonen: gewenst gedrag stimuleren</a:t>
            </a:r>
          </a:p>
          <a:p>
            <a:pPr marL="0" indent="0">
              <a:buNone/>
            </a:pPr>
            <a:endParaRPr lang="nl-BE" dirty="0">
              <a:solidFill>
                <a:schemeClr val="accent6">
                  <a:lumMod val="90000"/>
                  <a:lumOff val="10000"/>
                </a:schemeClr>
              </a:solidFill>
            </a:endParaRPr>
          </a:p>
        </p:txBody>
      </p:sp>
      <p:pic>
        <p:nvPicPr>
          <p:cNvPr id="11" name="220824_hat_-_sint_angela_tildonk_-_v01.mp4 (360p)">
            <a:hlinkClick r:id="" action="ppaction://media"/>
            <a:extLst>
              <a:ext uri="{FF2B5EF4-FFF2-40B4-BE49-F238E27FC236}">
                <a16:creationId xmlns:a16="http://schemas.microsoft.com/office/drawing/2014/main" id="{0098CCBF-56B2-B67A-4B94-E432478EC8B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269342" y="1620405"/>
            <a:ext cx="3538727" cy="3538727"/>
          </a:xfrm>
          <a:prstGeom prst="rect">
            <a:avLst/>
          </a:prstGeom>
        </p:spPr>
      </p:pic>
      <p:pic>
        <p:nvPicPr>
          <p:cNvPr id="9" name="Afbeelding 8" descr="Afbeelding met tekst, Algemene voorraad, verbruiksartikelen voor kantoor, Papierprodcut&#10;&#10;Automatisch gegenereerde beschrijving">
            <a:extLst>
              <a:ext uri="{FF2B5EF4-FFF2-40B4-BE49-F238E27FC236}">
                <a16:creationId xmlns:a16="http://schemas.microsoft.com/office/drawing/2014/main" id="{49CEE8BA-8DB7-1709-FE34-C4714C8AEA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64" r="14505"/>
          <a:stretch/>
        </p:blipFill>
        <p:spPr>
          <a:xfrm rot="5400000">
            <a:off x="6366363" y="4069212"/>
            <a:ext cx="2031023" cy="2571750"/>
          </a:xfrm>
          <a:prstGeom prst="rect">
            <a:avLst/>
          </a:prstGeom>
        </p:spPr>
      </p:pic>
    </p:spTree>
    <p:extLst>
      <p:ext uri="{BB962C8B-B14F-4D97-AF65-F5344CB8AC3E}">
        <p14:creationId xmlns:p14="http://schemas.microsoft.com/office/powerpoint/2010/main" val="172964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5046C-0C23-5D43-5AD1-85263850717F}"/>
              </a:ext>
            </a:extLst>
          </p:cNvPr>
          <p:cNvSpPr>
            <a:spLocks noGrp="1"/>
          </p:cNvSpPr>
          <p:nvPr>
            <p:ph type="title"/>
          </p:nvPr>
        </p:nvSpPr>
        <p:spPr>
          <a:xfrm>
            <a:off x="838200" y="508000"/>
            <a:ext cx="10515600" cy="825500"/>
          </a:xfrm>
        </p:spPr>
        <p:txBody>
          <a:bodyPr wrap="square" anchor="ctr">
            <a:normAutofit/>
          </a:bodyPr>
          <a:lstStyle/>
          <a:p>
            <a:r>
              <a:rPr lang="nl-BE" b="1" dirty="0"/>
              <a:t>Zwerfvuil opruimacties: Operatie Proper</a:t>
            </a:r>
          </a:p>
        </p:txBody>
      </p:sp>
      <p:sp>
        <p:nvSpPr>
          <p:cNvPr id="3" name="Tijdelijke aanduiding voor inhoud 2">
            <a:extLst>
              <a:ext uri="{FF2B5EF4-FFF2-40B4-BE49-F238E27FC236}">
                <a16:creationId xmlns:a16="http://schemas.microsoft.com/office/drawing/2014/main" id="{47FE3778-4F18-3A4E-7228-89BFD0BB7EC9}"/>
              </a:ext>
            </a:extLst>
          </p:cNvPr>
          <p:cNvSpPr>
            <a:spLocks noGrp="1"/>
          </p:cNvSpPr>
          <p:nvPr>
            <p:ph sz="half" idx="1"/>
          </p:nvPr>
        </p:nvSpPr>
        <p:spPr>
          <a:xfrm>
            <a:off x="838200" y="1825625"/>
            <a:ext cx="5181600" cy="4023632"/>
          </a:xfrm>
        </p:spPr>
        <p:txBody>
          <a:bodyPr wrap="square" anchor="t">
            <a:normAutofit/>
          </a:bodyPr>
          <a:lstStyle/>
          <a:p>
            <a:r>
              <a:rPr lang="nl-NL" dirty="0"/>
              <a:t>Inzet per schooljaar</a:t>
            </a:r>
          </a:p>
          <a:p>
            <a:pPr lvl="1"/>
            <a:r>
              <a:rPr lang="nl-NL" sz="2400" b="0" i="0" dirty="0">
                <a:effectLst/>
              </a:rPr>
              <a:t>Opruimen van zwerfvuil in de schoolomgeving. </a:t>
            </a:r>
          </a:p>
          <a:p>
            <a:pPr lvl="1"/>
            <a:r>
              <a:rPr lang="nl-NL" sz="2400" dirty="0"/>
              <a:t>Financiële beloning van Mooimakers: </a:t>
            </a:r>
            <a:r>
              <a:rPr lang="nl-NL" sz="2400" b="0" i="0" dirty="0">
                <a:effectLst/>
              </a:rPr>
              <a:t>tussen de €500 en €975.</a:t>
            </a:r>
          </a:p>
          <a:p>
            <a:r>
              <a:rPr lang="nl-NL" dirty="0" err="1"/>
              <a:t>Cumuleerbaar</a:t>
            </a:r>
            <a:r>
              <a:rPr lang="nl-NL" dirty="0"/>
              <a:t> met beloning van Stad Leuven</a:t>
            </a:r>
            <a:endParaRPr lang="nl-NL" b="0" i="0" dirty="0">
              <a:effectLst/>
            </a:endParaRPr>
          </a:p>
          <a:p>
            <a:pPr marL="0" indent="0">
              <a:buNone/>
            </a:pPr>
            <a:endParaRPr lang="nl-BE" dirty="0"/>
          </a:p>
        </p:txBody>
      </p:sp>
      <p:pic>
        <p:nvPicPr>
          <p:cNvPr id="8" name="Afbeelding 7" descr="Afbeelding met buitenshuis, persoon, kleding, schoeisel&#10;&#10;Automatisch gegenereerde beschrijving">
            <a:extLst>
              <a:ext uri="{FF2B5EF4-FFF2-40B4-BE49-F238E27FC236}">
                <a16:creationId xmlns:a16="http://schemas.microsoft.com/office/drawing/2014/main" id="{098BB489-E05E-72EE-17A0-0BB1FD279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6158" y="1825625"/>
            <a:ext cx="4733684" cy="4023632"/>
          </a:xfrm>
          <a:prstGeom prst="rect">
            <a:avLst/>
          </a:prstGeom>
          <a:noFill/>
        </p:spPr>
      </p:pic>
      <p:sp>
        <p:nvSpPr>
          <p:cNvPr id="4" name="Tijdelijke aanduiding voor datum 3">
            <a:extLst>
              <a:ext uri="{FF2B5EF4-FFF2-40B4-BE49-F238E27FC236}">
                <a16:creationId xmlns:a16="http://schemas.microsoft.com/office/drawing/2014/main" id="{5E7AD907-A7A1-F2C3-5B85-6E42CD91AAA2}"/>
              </a:ext>
            </a:extLst>
          </p:cNvPr>
          <p:cNvSpPr>
            <a:spLocks noGrp="1"/>
          </p:cNvSpPr>
          <p:nvPr>
            <p:ph type="dt" sz="half" idx="10"/>
          </p:nvPr>
        </p:nvSpPr>
        <p:spPr>
          <a:xfrm>
            <a:off x="834188" y="6467874"/>
            <a:ext cx="2308728" cy="359274"/>
          </a:xfrm>
        </p:spPr>
        <p:txBody>
          <a:bodyPr anchor="ctr">
            <a:norm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fld id="{4AD80C7E-2113-4FC8-A84A-9901F6999AA3}" type="datetime1">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base" latinLnBrk="0" hangingPunct="1">
                <a:lnSpc>
                  <a:spcPct val="100000"/>
                </a:lnSpc>
                <a:spcBef>
                  <a:spcPct val="0"/>
                </a:spcBef>
                <a:spcAft>
                  <a:spcPts val="600"/>
                </a:spcAft>
                <a:buClrTx/>
                <a:buSzTx/>
                <a:buFontTx/>
                <a:buNone/>
                <a:tabLst/>
                <a:defRPr/>
              </a:pPr>
              <a:t>30/05/2023</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36" name="Footer Placeholder 5">
            <a:extLst>
              <a:ext uri="{FF2B5EF4-FFF2-40B4-BE49-F238E27FC236}">
                <a16:creationId xmlns:a16="http://schemas.microsoft.com/office/drawing/2014/main" id="{73C07A04-06E5-71E9-70E6-EB36D24101AD}"/>
              </a:ext>
            </a:extLst>
          </p:cNvPr>
          <p:cNvSpPr>
            <a:spLocks noGrp="1"/>
          </p:cNvSpPr>
          <p:nvPr>
            <p:ph type="ftr" sz="quarter" idx="11"/>
          </p:nvPr>
        </p:nvSpPr>
        <p:spPr>
          <a:xfrm>
            <a:off x="3293311" y="6467875"/>
            <a:ext cx="5612564" cy="359274"/>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jdelijke aanduiding voor dianummer 5">
            <a:extLst>
              <a:ext uri="{FF2B5EF4-FFF2-40B4-BE49-F238E27FC236}">
                <a16:creationId xmlns:a16="http://schemas.microsoft.com/office/drawing/2014/main" id="{EF37142B-2C24-1D49-65A2-323A8F47A725}"/>
              </a:ext>
            </a:extLst>
          </p:cNvPr>
          <p:cNvSpPr>
            <a:spLocks noGrp="1"/>
          </p:cNvSpPr>
          <p:nvPr>
            <p:ph type="sldNum" sz="quarter" idx="12"/>
          </p:nvPr>
        </p:nvSpPr>
        <p:spPr>
          <a:xfrm>
            <a:off x="11306628" y="6457948"/>
            <a:ext cx="696677" cy="365125"/>
          </a:xfrm>
        </p:spPr>
        <p:txBody>
          <a:bodyPr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4BE6DB56-710E-470D-A9CD-38B4182A95CD}" type="slidenum">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21</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619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5046C-0C23-5D43-5AD1-85263850717F}"/>
              </a:ext>
            </a:extLst>
          </p:cNvPr>
          <p:cNvSpPr>
            <a:spLocks noGrp="1"/>
          </p:cNvSpPr>
          <p:nvPr>
            <p:ph type="title"/>
          </p:nvPr>
        </p:nvSpPr>
        <p:spPr>
          <a:xfrm>
            <a:off x="838200" y="508000"/>
            <a:ext cx="10515600" cy="825500"/>
          </a:xfrm>
        </p:spPr>
        <p:txBody>
          <a:bodyPr wrap="square" anchor="ctr">
            <a:normAutofit/>
          </a:bodyPr>
          <a:lstStyle/>
          <a:p>
            <a:r>
              <a:rPr lang="nl-BE" b="1" dirty="0"/>
              <a:t>Zwerfvuil opruimacties: Operatie Proper</a:t>
            </a:r>
          </a:p>
        </p:txBody>
      </p:sp>
      <p:sp>
        <p:nvSpPr>
          <p:cNvPr id="3" name="Tijdelijke aanduiding voor inhoud 2">
            <a:extLst>
              <a:ext uri="{FF2B5EF4-FFF2-40B4-BE49-F238E27FC236}">
                <a16:creationId xmlns:a16="http://schemas.microsoft.com/office/drawing/2014/main" id="{47FE3778-4F18-3A4E-7228-89BFD0BB7EC9}"/>
              </a:ext>
            </a:extLst>
          </p:cNvPr>
          <p:cNvSpPr>
            <a:spLocks noGrp="1"/>
          </p:cNvSpPr>
          <p:nvPr>
            <p:ph sz="half" idx="1"/>
          </p:nvPr>
        </p:nvSpPr>
        <p:spPr>
          <a:xfrm>
            <a:off x="838200" y="1825625"/>
            <a:ext cx="5181600" cy="4023632"/>
          </a:xfrm>
        </p:spPr>
        <p:txBody>
          <a:bodyPr wrap="square" anchor="t">
            <a:normAutofit/>
          </a:bodyPr>
          <a:lstStyle/>
          <a:p>
            <a:r>
              <a:rPr lang="nl-NL" sz="2000" b="0" i="0" dirty="0">
                <a:effectLst/>
              </a:rPr>
              <a:t>Maak een </a:t>
            </a:r>
            <a:r>
              <a:rPr lang="nl-NL" sz="2000" b="1" i="0" dirty="0">
                <a:effectLst/>
              </a:rPr>
              <a:t>account</a:t>
            </a:r>
            <a:r>
              <a:rPr lang="nl-NL" sz="2000" b="0" i="0" dirty="0">
                <a:effectLst/>
              </a:rPr>
              <a:t> aan op de website van Mooimakers.</a:t>
            </a:r>
          </a:p>
          <a:p>
            <a:r>
              <a:rPr lang="nl-NL" sz="2000" b="1" dirty="0"/>
              <a:t>Actieplan</a:t>
            </a:r>
            <a:r>
              <a:rPr lang="nl-NL" sz="2000" dirty="0"/>
              <a:t> opstellen.</a:t>
            </a:r>
            <a:endParaRPr lang="nl-NL" sz="2000" b="0" i="0" dirty="0">
              <a:effectLst/>
            </a:endParaRPr>
          </a:p>
          <a:p>
            <a:r>
              <a:rPr lang="nl-NL" sz="2000" b="0" i="0" dirty="0">
                <a:effectLst/>
              </a:rPr>
              <a:t>Het actieplan wordt </a:t>
            </a:r>
            <a:r>
              <a:rPr lang="nl-NL" sz="2000" b="1" i="0" dirty="0">
                <a:effectLst/>
              </a:rPr>
              <a:t>goedgekeurd</a:t>
            </a:r>
            <a:r>
              <a:rPr lang="nl-NL" sz="2000" b="0" i="0" dirty="0">
                <a:effectLst/>
              </a:rPr>
              <a:t> door EcoWerf.</a:t>
            </a:r>
          </a:p>
          <a:p>
            <a:r>
              <a:rPr lang="nl-NL" sz="2000" b="0" i="0" dirty="0">
                <a:effectLst/>
              </a:rPr>
              <a:t>Voer je </a:t>
            </a:r>
            <a:r>
              <a:rPr lang="nl-NL" sz="2000" b="1" i="0" dirty="0">
                <a:effectLst/>
              </a:rPr>
              <a:t>acties</a:t>
            </a:r>
            <a:r>
              <a:rPr lang="nl-NL" sz="2000" b="0" i="0" dirty="0">
                <a:effectLst/>
              </a:rPr>
              <a:t> uit. </a:t>
            </a:r>
          </a:p>
          <a:p>
            <a:r>
              <a:rPr lang="nl-NL" sz="2000" b="0" i="0" dirty="0">
                <a:effectLst/>
              </a:rPr>
              <a:t>Maak </a:t>
            </a:r>
            <a:r>
              <a:rPr lang="nl-NL" sz="2000" b="1" i="0" dirty="0">
                <a:effectLst/>
              </a:rPr>
              <a:t>foto’s</a:t>
            </a:r>
            <a:r>
              <a:rPr lang="nl-NL" sz="2000" b="0" i="0" dirty="0">
                <a:effectLst/>
              </a:rPr>
              <a:t> van je acties en </a:t>
            </a:r>
            <a:r>
              <a:rPr lang="nl-NL" sz="2000" b="1" i="0" dirty="0">
                <a:effectLst/>
              </a:rPr>
              <a:t>rapporteer</a:t>
            </a:r>
            <a:r>
              <a:rPr lang="nl-NL" sz="2000" b="0" i="0" dirty="0">
                <a:effectLst/>
              </a:rPr>
              <a:t> voor elk actiepunt op jouw online account.</a:t>
            </a:r>
          </a:p>
          <a:p>
            <a:r>
              <a:rPr lang="nl-NL" sz="2000" b="0" i="0" dirty="0">
                <a:effectLst/>
              </a:rPr>
              <a:t>Sleep jouw </a:t>
            </a:r>
            <a:r>
              <a:rPr lang="nl-NL" sz="2000" b="1" i="0" dirty="0">
                <a:effectLst/>
              </a:rPr>
              <a:t>beloning</a:t>
            </a:r>
            <a:r>
              <a:rPr lang="nl-NL" sz="2000" b="0" i="0" dirty="0">
                <a:effectLst/>
              </a:rPr>
              <a:t> in de wacht en investeer in een nóg sterker intern afvalbeleid.</a:t>
            </a:r>
          </a:p>
          <a:p>
            <a:endParaRPr lang="nl-BE" sz="2000" dirty="0"/>
          </a:p>
        </p:txBody>
      </p:sp>
      <p:sp>
        <p:nvSpPr>
          <p:cNvPr id="4" name="Tijdelijke aanduiding voor datum 3">
            <a:extLst>
              <a:ext uri="{FF2B5EF4-FFF2-40B4-BE49-F238E27FC236}">
                <a16:creationId xmlns:a16="http://schemas.microsoft.com/office/drawing/2014/main" id="{5E7AD907-A7A1-F2C3-5B85-6E42CD91AAA2}"/>
              </a:ext>
            </a:extLst>
          </p:cNvPr>
          <p:cNvSpPr>
            <a:spLocks noGrp="1"/>
          </p:cNvSpPr>
          <p:nvPr>
            <p:ph type="dt" sz="half" idx="10"/>
          </p:nvPr>
        </p:nvSpPr>
        <p:spPr>
          <a:xfrm>
            <a:off x="834188" y="6467874"/>
            <a:ext cx="2308728" cy="359274"/>
          </a:xfrm>
        </p:spPr>
        <p:txBody>
          <a:bodyPr anchor="ctr">
            <a:norm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fld id="{4AD80C7E-2113-4FC8-A84A-9901F6999AA3}" type="datetime1">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base" latinLnBrk="0" hangingPunct="1">
                <a:lnSpc>
                  <a:spcPct val="100000"/>
                </a:lnSpc>
                <a:spcBef>
                  <a:spcPct val="0"/>
                </a:spcBef>
                <a:spcAft>
                  <a:spcPts val="600"/>
                </a:spcAft>
                <a:buClrTx/>
                <a:buSzTx/>
                <a:buFontTx/>
                <a:buNone/>
                <a:tabLst/>
                <a:defRPr/>
              </a:pPr>
              <a:t>30/05/2023</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Footer Placeholder 5">
            <a:extLst>
              <a:ext uri="{FF2B5EF4-FFF2-40B4-BE49-F238E27FC236}">
                <a16:creationId xmlns:a16="http://schemas.microsoft.com/office/drawing/2014/main" id="{C9218DAA-B6FA-1B71-C696-E32D29540BF7}"/>
              </a:ext>
            </a:extLst>
          </p:cNvPr>
          <p:cNvSpPr>
            <a:spLocks noGrp="1"/>
          </p:cNvSpPr>
          <p:nvPr>
            <p:ph type="ftr" sz="quarter" idx="11"/>
          </p:nvPr>
        </p:nvSpPr>
        <p:spPr>
          <a:xfrm>
            <a:off x="3293311" y="6467875"/>
            <a:ext cx="5612564" cy="359274"/>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jdelijke aanduiding voor dianummer 5">
            <a:extLst>
              <a:ext uri="{FF2B5EF4-FFF2-40B4-BE49-F238E27FC236}">
                <a16:creationId xmlns:a16="http://schemas.microsoft.com/office/drawing/2014/main" id="{EF37142B-2C24-1D49-65A2-323A8F47A725}"/>
              </a:ext>
            </a:extLst>
          </p:cNvPr>
          <p:cNvSpPr>
            <a:spLocks noGrp="1"/>
          </p:cNvSpPr>
          <p:nvPr>
            <p:ph type="sldNum" sz="quarter" idx="12"/>
          </p:nvPr>
        </p:nvSpPr>
        <p:spPr>
          <a:xfrm>
            <a:off x="11306628" y="6457948"/>
            <a:ext cx="696677" cy="365125"/>
          </a:xfrm>
        </p:spPr>
        <p:txBody>
          <a:bodyPr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4BE6DB56-710E-470D-A9CD-38B4182A95CD}" type="slidenum">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22</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Afbeelding 7" descr="Afbeelding met plant, buitenshuis, gras, groen&#10;&#10;Automatisch gegenereerde beschrijving">
            <a:extLst>
              <a:ext uri="{FF2B5EF4-FFF2-40B4-BE49-F238E27FC236}">
                <a16:creationId xmlns:a16="http://schemas.microsoft.com/office/drawing/2014/main" id="{42632039-2A79-AD9F-470B-75A424142F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8631" y="1527142"/>
            <a:ext cx="4246775" cy="4246775"/>
          </a:xfrm>
          <a:prstGeom prst="rect">
            <a:avLst/>
          </a:prstGeom>
        </p:spPr>
      </p:pic>
    </p:spTree>
    <p:extLst>
      <p:ext uri="{BB962C8B-B14F-4D97-AF65-F5344CB8AC3E}">
        <p14:creationId xmlns:p14="http://schemas.microsoft.com/office/powerpoint/2010/main" val="908385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5046C-0C23-5D43-5AD1-85263850717F}"/>
              </a:ext>
            </a:extLst>
          </p:cNvPr>
          <p:cNvSpPr>
            <a:spLocks noGrp="1"/>
          </p:cNvSpPr>
          <p:nvPr>
            <p:ph type="title"/>
          </p:nvPr>
        </p:nvSpPr>
        <p:spPr>
          <a:xfrm>
            <a:off x="838200" y="508000"/>
            <a:ext cx="10515600" cy="825500"/>
          </a:xfrm>
        </p:spPr>
        <p:txBody>
          <a:bodyPr wrap="square" anchor="ctr">
            <a:normAutofit/>
          </a:bodyPr>
          <a:lstStyle/>
          <a:p>
            <a:r>
              <a:rPr lang="nl-BE" b="1" dirty="0"/>
              <a:t>Zwerfvuil opruimacties: Operatie Proper</a:t>
            </a:r>
          </a:p>
        </p:txBody>
      </p:sp>
      <p:sp>
        <p:nvSpPr>
          <p:cNvPr id="3" name="Tijdelijke aanduiding voor inhoud 2">
            <a:extLst>
              <a:ext uri="{FF2B5EF4-FFF2-40B4-BE49-F238E27FC236}">
                <a16:creationId xmlns:a16="http://schemas.microsoft.com/office/drawing/2014/main" id="{47FE3778-4F18-3A4E-7228-89BFD0BB7EC9}"/>
              </a:ext>
            </a:extLst>
          </p:cNvPr>
          <p:cNvSpPr>
            <a:spLocks noGrp="1"/>
          </p:cNvSpPr>
          <p:nvPr>
            <p:ph sz="half" idx="1"/>
          </p:nvPr>
        </p:nvSpPr>
        <p:spPr>
          <a:xfrm>
            <a:off x="838200" y="1825625"/>
            <a:ext cx="5181600" cy="4023632"/>
          </a:xfrm>
        </p:spPr>
        <p:txBody>
          <a:bodyPr wrap="square" anchor="t">
            <a:normAutofit/>
          </a:bodyPr>
          <a:lstStyle/>
          <a:p>
            <a:pPr marL="0" indent="0">
              <a:buNone/>
            </a:pPr>
            <a:r>
              <a:rPr lang="nl-NL" b="0" i="0" dirty="0">
                <a:effectLst/>
              </a:rPr>
              <a:t>Praktisch voor schooljaar 2023-2024</a:t>
            </a:r>
          </a:p>
          <a:p>
            <a:pPr marL="0" indent="0">
              <a:buNone/>
            </a:pPr>
            <a:endParaRPr lang="nl-NL" sz="1900" b="0" i="0" dirty="0">
              <a:effectLst/>
            </a:endParaRPr>
          </a:p>
          <a:p>
            <a:r>
              <a:rPr lang="nl-NL" sz="1900" dirty="0"/>
              <a:t>Inschrijven tussen 16 augustus en 31 oktober 2023</a:t>
            </a:r>
          </a:p>
          <a:p>
            <a:r>
              <a:rPr lang="nl-NL" sz="1900" b="0" i="0" dirty="0">
                <a:effectLst/>
              </a:rPr>
              <a:t>Rapporteer op eigen tempo, maar vóó</a:t>
            </a:r>
            <a:r>
              <a:rPr lang="nl-NL" sz="1900" dirty="0"/>
              <a:t>r 15 juli 2024</a:t>
            </a:r>
            <a:endParaRPr lang="nl-NL" sz="1900" b="0" i="0" dirty="0">
              <a:effectLst/>
            </a:endParaRPr>
          </a:p>
          <a:p>
            <a:r>
              <a:rPr lang="nl-NL" sz="1900" b="0" i="0" dirty="0">
                <a:effectLst/>
              </a:rPr>
              <a:t>Inspiratie kan je opdoen op website Mooimakers</a:t>
            </a:r>
          </a:p>
          <a:p>
            <a:r>
              <a:rPr lang="nl-NL" sz="1900" b="0" i="0" dirty="0">
                <a:effectLst/>
              </a:rPr>
              <a:t>EcoWerf ondersteunt jullie het ganse schooljaar</a:t>
            </a:r>
          </a:p>
          <a:p>
            <a:pPr marL="0" indent="0">
              <a:buNone/>
            </a:pPr>
            <a:endParaRPr lang="nl-BE" sz="1900" dirty="0"/>
          </a:p>
        </p:txBody>
      </p:sp>
      <p:pic>
        <p:nvPicPr>
          <p:cNvPr id="12" name="Afbeelding 11" descr="Afbeelding met kleding, persoon, Leren, tekst&#10;&#10;Automatisch gegenereerde beschrijving">
            <a:extLst>
              <a:ext uri="{FF2B5EF4-FFF2-40B4-BE49-F238E27FC236}">
                <a16:creationId xmlns:a16="http://schemas.microsoft.com/office/drawing/2014/main" id="{19B8C665-CC44-7D0C-75C0-36BD38DDD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415" b="-1"/>
          <a:stretch/>
        </p:blipFill>
        <p:spPr>
          <a:xfrm>
            <a:off x="6172200" y="1825625"/>
            <a:ext cx="5181600" cy="4023632"/>
          </a:xfrm>
          <a:prstGeom prst="rect">
            <a:avLst/>
          </a:prstGeom>
          <a:noFill/>
        </p:spPr>
      </p:pic>
      <p:sp>
        <p:nvSpPr>
          <p:cNvPr id="4" name="Tijdelijke aanduiding voor datum 3">
            <a:extLst>
              <a:ext uri="{FF2B5EF4-FFF2-40B4-BE49-F238E27FC236}">
                <a16:creationId xmlns:a16="http://schemas.microsoft.com/office/drawing/2014/main" id="{5E7AD907-A7A1-F2C3-5B85-6E42CD91AAA2}"/>
              </a:ext>
            </a:extLst>
          </p:cNvPr>
          <p:cNvSpPr>
            <a:spLocks noGrp="1"/>
          </p:cNvSpPr>
          <p:nvPr>
            <p:ph type="dt" sz="half" idx="10"/>
          </p:nvPr>
        </p:nvSpPr>
        <p:spPr>
          <a:xfrm>
            <a:off x="834188" y="6467874"/>
            <a:ext cx="2308728" cy="359274"/>
          </a:xfrm>
        </p:spPr>
        <p:txBody>
          <a:bodyPr anchor="ctr">
            <a:norm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fld id="{4AD80C7E-2113-4FC8-A84A-9901F6999AA3}" type="datetime1">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base" latinLnBrk="0" hangingPunct="1">
                <a:lnSpc>
                  <a:spcPct val="100000"/>
                </a:lnSpc>
                <a:spcBef>
                  <a:spcPct val="0"/>
                </a:spcBef>
                <a:spcAft>
                  <a:spcPts val="600"/>
                </a:spcAft>
                <a:buClrTx/>
                <a:buSzTx/>
                <a:buFontTx/>
                <a:buNone/>
                <a:tabLst/>
                <a:defRPr/>
              </a:pPr>
              <a:t>30/05/2023</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65" name="Footer Placeholder 5">
            <a:extLst>
              <a:ext uri="{FF2B5EF4-FFF2-40B4-BE49-F238E27FC236}">
                <a16:creationId xmlns:a16="http://schemas.microsoft.com/office/drawing/2014/main" id="{620B5AAC-BB5F-5555-2F51-7FAD31CC40F8}"/>
              </a:ext>
            </a:extLst>
          </p:cNvPr>
          <p:cNvSpPr>
            <a:spLocks noGrp="1"/>
          </p:cNvSpPr>
          <p:nvPr>
            <p:ph type="ftr" sz="quarter" idx="11"/>
          </p:nvPr>
        </p:nvSpPr>
        <p:spPr>
          <a:xfrm>
            <a:off x="3293311" y="6467875"/>
            <a:ext cx="5612564" cy="359274"/>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jdelijke aanduiding voor dianummer 5">
            <a:extLst>
              <a:ext uri="{FF2B5EF4-FFF2-40B4-BE49-F238E27FC236}">
                <a16:creationId xmlns:a16="http://schemas.microsoft.com/office/drawing/2014/main" id="{EF37142B-2C24-1D49-65A2-323A8F47A725}"/>
              </a:ext>
            </a:extLst>
          </p:cNvPr>
          <p:cNvSpPr>
            <a:spLocks noGrp="1"/>
          </p:cNvSpPr>
          <p:nvPr>
            <p:ph type="sldNum" sz="quarter" idx="12"/>
          </p:nvPr>
        </p:nvSpPr>
        <p:spPr>
          <a:xfrm>
            <a:off x="11306628" y="6457948"/>
            <a:ext cx="696677" cy="365125"/>
          </a:xfrm>
        </p:spPr>
        <p:txBody>
          <a:bodyPr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4BE6DB56-710E-470D-A9CD-38B4182A95CD}" type="slidenum">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23</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5558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5046C-0C23-5D43-5AD1-85263850717F}"/>
              </a:ext>
            </a:extLst>
          </p:cNvPr>
          <p:cNvSpPr>
            <a:spLocks noGrp="1"/>
          </p:cNvSpPr>
          <p:nvPr>
            <p:ph type="title"/>
          </p:nvPr>
        </p:nvSpPr>
        <p:spPr/>
        <p:txBody>
          <a:bodyPr/>
          <a:lstStyle/>
          <a:p>
            <a:r>
              <a:rPr lang="nl-BE" b="1" dirty="0"/>
              <a:t>Ondersteuning EcoWerf</a:t>
            </a:r>
          </a:p>
        </p:txBody>
      </p:sp>
      <p:pic>
        <p:nvPicPr>
          <p:cNvPr id="8" name="Tijdelijke aanduiding voor inhoud 7">
            <a:hlinkClick r:id="rId2"/>
            <a:extLst>
              <a:ext uri="{FF2B5EF4-FFF2-40B4-BE49-F238E27FC236}">
                <a16:creationId xmlns:a16="http://schemas.microsoft.com/office/drawing/2014/main" id="{174B2CBC-4B44-C2B1-A32D-D725B014A5B2}"/>
              </a:ext>
            </a:extLst>
          </p:cNvPr>
          <p:cNvPicPr>
            <a:picLocks noGrp="1" noChangeAspect="1"/>
          </p:cNvPicPr>
          <p:nvPr>
            <p:ph idx="1"/>
          </p:nvPr>
        </p:nvPicPr>
        <p:blipFill rotWithShape="1">
          <a:blip r:embed="rId3"/>
          <a:srcRect l="25988" t="10740" r="30441" b="32148"/>
          <a:stretch/>
        </p:blipFill>
        <p:spPr>
          <a:xfrm>
            <a:off x="825601" y="1333500"/>
            <a:ext cx="6644881" cy="4899526"/>
          </a:xfrm>
        </p:spPr>
      </p:pic>
      <p:sp>
        <p:nvSpPr>
          <p:cNvPr id="4" name="Tijdelijke aanduiding voor datum 3">
            <a:extLst>
              <a:ext uri="{FF2B5EF4-FFF2-40B4-BE49-F238E27FC236}">
                <a16:creationId xmlns:a16="http://schemas.microsoft.com/office/drawing/2014/main" id="{5E7AD907-A7A1-F2C3-5B85-6E42CD91AAA2}"/>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D80C7E-2113-4FC8-A84A-9901F6999AA3}" type="datetime1">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30/05/2023</a:t>
            </a:fld>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jdelijke aanduiding voor voettekst 4">
            <a:extLst>
              <a:ext uri="{FF2B5EF4-FFF2-40B4-BE49-F238E27FC236}">
                <a16:creationId xmlns:a16="http://schemas.microsoft.com/office/drawing/2014/main" id="{1EF09109-CDD3-4966-A7D6-8EAC2C129B6A}"/>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jdelijke aanduiding voor dianummer 5">
            <a:extLst>
              <a:ext uri="{FF2B5EF4-FFF2-40B4-BE49-F238E27FC236}">
                <a16:creationId xmlns:a16="http://schemas.microsoft.com/office/drawing/2014/main" id="{EF37142B-2C24-1D49-65A2-323A8F47A72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E6DB56-710E-470D-A9CD-38B4182A95CD}" type="slidenum">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hthoek 2">
            <a:extLst>
              <a:ext uri="{FF2B5EF4-FFF2-40B4-BE49-F238E27FC236}">
                <a16:creationId xmlns:a16="http://schemas.microsoft.com/office/drawing/2014/main" id="{81CAA416-8416-41A9-F6B2-71D6593979B4}"/>
              </a:ext>
            </a:extLst>
          </p:cNvPr>
          <p:cNvSpPr/>
          <p:nvPr/>
        </p:nvSpPr>
        <p:spPr>
          <a:xfrm>
            <a:off x="5410200" y="3876675"/>
            <a:ext cx="2060282" cy="2266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07092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5046C-0C23-5D43-5AD1-85263850717F}"/>
              </a:ext>
            </a:extLst>
          </p:cNvPr>
          <p:cNvSpPr>
            <a:spLocks noGrp="1"/>
          </p:cNvSpPr>
          <p:nvPr>
            <p:ph type="title"/>
          </p:nvPr>
        </p:nvSpPr>
        <p:spPr/>
        <p:txBody>
          <a:bodyPr/>
          <a:lstStyle/>
          <a:p>
            <a:r>
              <a:rPr lang="nl-BE" b="1" dirty="0"/>
              <a:t>Afvalpreventie en communicatie</a:t>
            </a:r>
          </a:p>
        </p:txBody>
      </p:sp>
      <p:sp>
        <p:nvSpPr>
          <p:cNvPr id="3" name="Tijdelijke aanduiding voor inhoud 2">
            <a:extLst>
              <a:ext uri="{FF2B5EF4-FFF2-40B4-BE49-F238E27FC236}">
                <a16:creationId xmlns:a16="http://schemas.microsoft.com/office/drawing/2014/main" id="{47FE3778-4F18-3A4E-7228-89BFD0BB7EC9}"/>
              </a:ext>
            </a:extLst>
          </p:cNvPr>
          <p:cNvSpPr>
            <a:spLocks noGrp="1"/>
          </p:cNvSpPr>
          <p:nvPr>
            <p:ph idx="1"/>
          </p:nvPr>
        </p:nvSpPr>
        <p:spPr/>
        <p:txBody>
          <a:bodyPr/>
          <a:lstStyle/>
          <a:p>
            <a:r>
              <a:rPr lang="nl-BE" dirty="0"/>
              <a:t>Afvalcoach </a:t>
            </a:r>
          </a:p>
          <a:p>
            <a:pPr marL="0" indent="0">
              <a:buNone/>
            </a:pPr>
            <a:endParaRPr lang="nl-BE" sz="1800" dirty="0">
              <a:effectLst/>
              <a:latin typeface="Tahoma" panose="020B0604030504040204" pitchFamily="34" charset="0"/>
            </a:endParaRPr>
          </a:p>
          <a:p>
            <a:pPr marL="0" indent="0">
              <a:buNone/>
            </a:pPr>
            <a:r>
              <a:rPr lang="nl-BE" sz="2000" dirty="0">
                <a:effectLst/>
                <a:latin typeface="Tahoma" panose="020B0604030504040204" pitchFamily="34" charset="0"/>
                <a:ea typeface="Tahoma" panose="020B0604030504040204" pitchFamily="34" charset="0"/>
                <a:cs typeface="Tahoma" panose="020B0604030504040204" pitchFamily="34" charset="0"/>
              </a:rPr>
              <a:t>Jolien Stuyven </a:t>
            </a:r>
            <a:br>
              <a:rPr lang="nl-BE" sz="2000" dirty="0">
                <a:effectLst/>
                <a:latin typeface="Tahoma" panose="020B0604030504040204" pitchFamily="34" charset="0"/>
                <a:ea typeface="Tahoma" panose="020B0604030504040204" pitchFamily="34" charset="0"/>
                <a:cs typeface="Tahoma" panose="020B0604030504040204" pitchFamily="34" charset="0"/>
              </a:rPr>
            </a:br>
            <a:r>
              <a:rPr lang="nl-BE" sz="2000" dirty="0">
                <a:effectLst/>
                <a:latin typeface="Tahoma" panose="020B0604030504040204" pitchFamily="34" charset="0"/>
                <a:ea typeface="Tahoma" panose="020B0604030504040204" pitchFamily="34" charset="0"/>
                <a:cs typeface="Tahoma" panose="020B0604030504040204" pitchFamily="34" charset="0"/>
              </a:rPr>
              <a:t>Afvalpreventiedienst </a:t>
            </a:r>
            <a:br>
              <a:rPr lang="nl-BE" sz="1800" dirty="0">
                <a:effectLst/>
                <a:latin typeface="Tahoma" panose="020B0604030504040204" pitchFamily="34" charset="0"/>
                <a:ea typeface="Tahoma" panose="020B0604030504040204" pitchFamily="34" charset="0"/>
                <a:cs typeface="Tahoma" panose="020B0604030504040204" pitchFamily="34" charset="0"/>
              </a:rPr>
            </a:br>
            <a:r>
              <a:rPr lang="nl-BE" sz="1800" dirty="0">
                <a:effectLst/>
                <a:latin typeface="Tahoma" panose="020B0604030504040204" pitchFamily="34" charset="0"/>
                <a:ea typeface="Tahoma" panose="020B0604030504040204" pitchFamily="34" charset="0"/>
                <a:cs typeface="Tahoma" panose="020B0604030504040204" pitchFamily="34" charset="0"/>
              </a:rPr>
              <a:t>  </a:t>
            </a:r>
            <a:br>
              <a:rPr lang="nl-BE" sz="1800" dirty="0">
                <a:effectLst/>
                <a:latin typeface="Tahoma" panose="020B0604030504040204" pitchFamily="34" charset="0"/>
                <a:ea typeface="Tahoma" panose="020B0604030504040204" pitchFamily="34" charset="0"/>
                <a:cs typeface="Tahoma" panose="020B0604030504040204" pitchFamily="34" charset="0"/>
              </a:rPr>
            </a:br>
            <a:r>
              <a:rPr lang="nl-BE" sz="1800" dirty="0">
                <a:effectLst/>
                <a:latin typeface="Tahoma" panose="020B0604030504040204" pitchFamily="34" charset="0"/>
                <a:ea typeface="Tahoma" panose="020B0604030504040204" pitchFamily="34" charset="0"/>
                <a:cs typeface="Tahoma" panose="020B0604030504040204" pitchFamily="34" charset="0"/>
              </a:rPr>
              <a:t>EcoWerf </a:t>
            </a:r>
            <a:br>
              <a:rPr lang="nl-BE" sz="1800" dirty="0">
                <a:effectLst/>
                <a:latin typeface="Tahoma" panose="020B0604030504040204" pitchFamily="34" charset="0"/>
                <a:ea typeface="Tahoma" panose="020B0604030504040204" pitchFamily="34" charset="0"/>
                <a:cs typeface="Tahoma" panose="020B0604030504040204" pitchFamily="34" charset="0"/>
              </a:rPr>
            </a:br>
            <a:r>
              <a:rPr lang="nl-BE" sz="1800" dirty="0">
                <a:effectLst/>
                <a:latin typeface="Tahoma" panose="020B0604030504040204" pitchFamily="34" charset="0"/>
                <a:ea typeface="Tahoma" panose="020B0604030504040204" pitchFamily="34" charset="0"/>
                <a:cs typeface="Tahoma" panose="020B0604030504040204" pitchFamily="34" charset="0"/>
              </a:rPr>
              <a:t>Intergemeentelijk milieubedrijf Oost-Brabant </a:t>
            </a:r>
            <a:br>
              <a:rPr lang="nl-BE" sz="1800" dirty="0">
                <a:effectLst/>
                <a:latin typeface="Tahoma" panose="020B0604030504040204" pitchFamily="34" charset="0"/>
                <a:ea typeface="Tahoma" panose="020B0604030504040204" pitchFamily="34" charset="0"/>
                <a:cs typeface="Tahoma" panose="020B0604030504040204" pitchFamily="34" charset="0"/>
              </a:rPr>
            </a:br>
            <a:r>
              <a:rPr lang="nl-BE" sz="1800" dirty="0" err="1">
                <a:effectLst/>
                <a:latin typeface="Tahoma" panose="020B0604030504040204" pitchFamily="34" charset="0"/>
                <a:ea typeface="Tahoma" panose="020B0604030504040204" pitchFamily="34" charset="0"/>
                <a:cs typeface="Tahoma" panose="020B0604030504040204" pitchFamily="34" charset="0"/>
              </a:rPr>
              <a:t>Aarschotsesteenweg</a:t>
            </a:r>
            <a:r>
              <a:rPr lang="nl-BE" sz="1800" dirty="0">
                <a:effectLst/>
                <a:latin typeface="Tahoma" panose="020B0604030504040204" pitchFamily="34" charset="0"/>
                <a:ea typeface="Tahoma" panose="020B0604030504040204" pitchFamily="34" charset="0"/>
                <a:cs typeface="Tahoma" panose="020B0604030504040204" pitchFamily="34" charset="0"/>
              </a:rPr>
              <a:t> 210, B-3012 Leuven </a:t>
            </a:r>
            <a:br>
              <a:rPr lang="nl-BE" sz="1800" dirty="0">
                <a:effectLst/>
                <a:latin typeface="Tahoma" panose="020B0604030504040204" pitchFamily="34" charset="0"/>
                <a:ea typeface="Tahoma" panose="020B0604030504040204" pitchFamily="34" charset="0"/>
                <a:cs typeface="Tahoma" panose="020B0604030504040204" pitchFamily="34" charset="0"/>
              </a:rPr>
            </a:br>
            <a:r>
              <a:rPr lang="nl-BE" sz="1800"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rPr>
              <a:t>https://www.ecowerf.be</a:t>
            </a:r>
            <a:endParaRPr lang="nl-BE" sz="1800" u="sng" dirty="0">
              <a:solidFill>
                <a:srgbClr val="0000FF"/>
              </a:solidFill>
              <a:effectLst/>
              <a:latin typeface="Tahoma" panose="020B0604030504040204" pitchFamily="34" charset="0"/>
              <a:ea typeface="Tahoma" panose="020B0604030504040204" pitchFamily="34" charset="0"/>
              <a:cs typeface="Tahoma" panose="020B0604030504040204" pitchFamily="34" charset="0"/>
            </a:endParaRPr>
          </a:p>
          <a:p>
            <a:pPr marL="0" indent="0">
              <a:buNone/>
            </a:pPr>
            <a:br>
              <a:rPr lang="nl-BE" sz="1800" dirty="0">
                <a:effectLst/>
                <a:latin typeface="Tahoma" panose="020B0604030504040204" pitchFamily="34" charset="0"/>
                <a:ea typeface="Tahoma" panose="020B0604030504040204" pitchFamily="34" charset="0"/>
                <a:cs typeface="Tahoma" panose="020B0604030504040204" pitchFamily="34" charset="0"/>
              </a:rPr>
            </a:br>
            <a:r>
              <a:rPr lang="nl-BE" dirty="0">
                <a:effectLst/>
                <a:latin typeface="Tahoma" panose="020B0604030504040204" pitchFamily="34" charset="0"/>
                <a:ea typeface="Tahoma" panose="020B0604030504040204" pitchFamily="34" charset="0"/>
                <a:cs typeface="Tahoma" panose="020B0604030504040204" pitchFamily="34" charset="0"/>
              </a:rPr>
              <a:t>T +32 16/28 43 43 </a:t>
            </a:r>
            <a:br>
              <a:rPr lang="nl-BE" dirty="0">
                <a:effectLst/>
                <a:latin typeface="Tahoma" panose="020B0604030504040204" pitchFamily="34" charset="0"/>
                <a:ea typeface="Tahoma" panose="020B0604030504040204" pitchFamily="34" charset="0"/>
                <a:cs typeface="Tahoma" panose="020B0604030504040204" pitchFamily="34" charset="0"/>
              </a:rPr>
            </a:br>
            <a:r>
              <a:rPr lang="nl-BE"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3"/>
              </a:rPr>
              <a:t>Afvalpreventie@EcoWerf.be</a:t>
            </a:r>
            <a:r>
              <a:rPr lang="en-US" dirty="0">
                <a:effectLst/>
                <a:latin typeface="Tahoma" panose="020B0604030504040204" pitchFamily="34" charset="0"/>
                <a:ea typeface="Tahoma" panose="020B0604030504040204" pitchFamily="34" charset="0"/>
                <a:cs typeface="Tahoma" panose="020B0604030504040204" pitchFamily="34" charset="0"/>
              </a:rPr>
              <a:t> </a:t>
            </a:r>
            <a:br>
              <a:rPr lang="nl-BE" sz="1800" dirty="0">
                <a:effectLst/>
                <a:latin typeface="Tahoma" panose="020B0604030504040204" pitchFamily="34" charset="0"/>
                <a:ea typeface="Tahoma" panose="020B0604030504040204" pitchFamily="34" charset="0"/>
                <a:cs typeface="Tahoma" panose="020B0604030504040204" pitchFamily="34" charset="0"/>
              </a:rPr>
            </a:br>
            <a:endParaRPr lang="nl-BE" dirty="0">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atum 3">
            <a:extLst>
              <a:ext uri="{FF2B5EF4-FFF2-40B4-BE49-F238E27FC236}">
                <a16:creationId xmlns:a16="http://schemas.microsoft.com/office/drawing/2014/main" id="{5E7AD907-A7A1-F2C3-5B85-6E42CD91AAA2}"/>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D80C7E-2113-4FC8-A84A-9901F6999AA3}" type="datetime1">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30/05/2023</a:t>
            </a:fld>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jdelijke aanduiding voor voettekst 4">
            <a:extLst>
              <a:ext uri="{FF2B5EF4-FFF2-40B4-BE49-F238E27FC236}">
                <a16:creationId xmlns:a16="http://schemas.microsoft.com/office/drawing/2014/main" id="{1EF09109-CDD3-4966-A7D6-8EAC2C129B6A}"/>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jdelijke aanduiding voor dianummer 5">
            <a:extLst>
              <a:ext uri="{FF2B5EF4-FFF2-40B4-BE49-F238E27FC236}">
                <a16:creationId xmlns:a16="http://schemas.microsoft.com/office/drawing/2014/main" id="{EF37142B-2C24-1D49-65A2-323A8F47A72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E6DB56-710E-470D-A9CD-38B4182A95CD}" type="slidenum">
              <a:rPr kumimoji="0" lang="nl-BE" sz="10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nl-BE" sz="1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Afbeelding 7" descr="Afbeelding met persoon, Menselijk gezicht, kleding, glimlach&#10;&#10;Automatisch gegenereerde beschrijving">
            <a:extLst>
              <a:ext uri="{FF2B5EF4-FFF2-40B4-BE49-F238E27FC236}">
                <a16:creationId xmlns:a16="http://schemas.microsoft.com/office/drawing/2014/main" id="{DE3CB51B-35EE-EDA1-279C-27F78B670B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18"/>
          <a:stretch/>
        </p:blipFill>
        <p:spPr>
          <a:xfrm>
            <a:off x="6698273" y="1582615"/>
            <a:ext cx="3421673" cy="4146244"/>
          </a:xfrm>
          <a:prstGeom prst="ellipse">
            <a:avLst/>
          </a:prstGeom>
        </p:spPr>
      </p:pic>
    </p:spTree>
    <p:extLst>
      <p:ext uri="{BB962C8B-B14F-4D97-AF65-F5344CB8AC3E}">
        <p14:creationId xmlns:p14="http://schemas.microsoft.com/office/powerpoint/2010/main" val="1383038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8284-A227-4769-A97F-659AD72C23BB}"/>
              </a:ext>
            </a:extLst>
          </p:cNvPr>
          <p:cNvSpPr>
            <a:spLocks noGrp="1"/>
          </p:cNvSpPr>
          <p:nvPr>
            <p:ph type="title"/>
          </p:nvPr>
        </p:nvSpPr>
        <p:spPr/>
        <p:txBody>
          <a:bodyPr/>
          <a:lstStyle/>
          <a:p>
            <a:r>
              <a:rPr lang="nl-NL" dirty="0"/>
              <a:t>STAPPENPLAN AFVALBELEID</a:t>
            </a:r>
          </a:p>
        </p:txBody>
      </p:sp>
      <p:sp>
        <p:nvSpPr>
          <p:cNvPr id="3" name="Text Placeholder 2">
            <a:extLst>
              <a:ext uri="{FF2B5EF4-FFF2-40B4-BE49-F238E27FC236}">
                <a16:creationId xmlns:a16="http://schemas.microsoft.com/office/drawing/2014/main" id="{9CE0E976-A92C-4486-AA98-E413E090B269}"/>
              </a:ext>
            </a:extLst>
          </p:cNvPr>
          <p:cNvSpPr>
            <a:spLocks noGrp="1"/>
          </p:cNvSpPr>
          <p:nvPr>
            <p:ph type="body" idx="1"/>
          </p:nvPr>
        </p:nvSpPr>
        <p:spPr/>
        <p:txBody>
          <a:bodyPr>
            <a:normAutofit fontScale="92500"/>
          </a:bodyPr>
          <a:lstStyle/>
          <a:p>
            <a:r>
              <a:rPr lang="nl-NL" dirty="0"/>
              <a:t>Bruno Vanaenroyde – diensthoofd afvalreinigingsdienst</a:t>
            </a:r>
          </a:p>
        </p:txBody>
      </p:sp>
      <p:pic>
        <p:nvPicPr>
          <p:cNvPr id="5" name="Afbeelding 4" descr="Afbeelding met persoon, Menselijk gezicht, buitenshuis, glimlach">
            <a:extLst>
              <a:ext uri="{FF2B5EF4-FFF2-40B4-BE49-F238E27FC236}">
                <a16:creationId xmlns:a16="http://schemas.microsoft.com/office/drawing/2014/main" id="{2EE3B76A-8242-1037-5D04-E25941D0A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272" y="404579"/>
            <a:ext cx="1924621" cy="1924621"/>
          </a:xfrm>
          <a:prstGeom prst="rect">
            <a:avLst/>
          </a:prstGeom>
        </p:spPr>
      </p:pic>
    </p:spTree>
    <p:extLst>
      <p:ext uri="{BB962C8B-B14F-4D97-AF65-F5344CB8AC3E}">
        <p14:creationId xmlns:p14="http://schemas.microsoft.com/office/powerpoint/2010/main" val="1330730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2C975A-C1C1-419B-ACD9-8181781CA4BC}"/>
              </a:ext>
            </a:extLst>
          </p:cNvPr>
          <p:cNvSpPr>
            <a:spLocks noGrp="1"/>
          </p:cNvSpPr>
          <p:nvPr>
            <p:ph idx="1"/>
          </p:nvPr>
        </p:nvSpPr>
        <p:spPr>
          <a:xfrm>
            <a:off x="824400" y="2404799"/>
            <a:ext cx="8548200" cy="4005525"/>
          </a:xfrm>
        </p:spPr>
        <p:txBody>
          <a:bodyPr/>
          <a:lstStyle/>
          <a:p>
            <a:pPr lvl="7"/>
            <a:r>
              <a:rPr lang="nl-NL" b="0" dirty="0"/>
              <a:t>Waarom kiezen voor </a:t>
            </a:r>
            <a:r>
              <a:rPr lang="nl-NL" b="0" dirty="0" err="1"/>
              <a:t>ophaling</a:t>
            </a:r>
            <a:r>
              <a:rPr lang="nl-NL" b="0" dirty="0"/>
              <a:t> van de stad?</a:t>
            </a:r>
          </a:p>
          <a:p>
            <a:pPr lvl="7"/>
            <a:endParaRPr lang="nl-NL" b="0" dirty="0"/>
          </a:p>
          <a:p>
            <a:pPr marL="285750" lvl="7" indent="-285750">
              <a:buFont typeface="Wingdings" panose="05000000000000000000" pitchFamily="2" charset="2"/>
              <a:buChar char="Ø"/>
            </a:pPr>
            <a:r>
              <a:rPr lang="nl-NL" b="0" dirty="0"/>
              <a:t>Goedkoper (restafval moeilijker, te bekijken welk ‘pakket’ mogelijk kan zijn)</a:t>
            </a:r>
          </a:p>
          <a:p>
            <a:pPr marL="285750" lvl="7" indent="-285750">
              <a:buFont typeface="Wingdings" panose="05000000000000000000" pitchFamily="2" charset="2"/>
              <a:buChar char="Ø"/>
            </a:pPr>
            <a:r>
              <a:rPr lang="nl-NL" b="0" dirty="0"/>
              <a:t>Op maat van de school, ontzorging</a:t>
            </a:r>
          </a:p>
          <a:p>
            <a:pPr marL="285750" lvl="7" indent="-285750">
              <a:buFont typeface="Wingdings" panose="05000000000000000000" pitchFamily="2" charset="2"/>
              <a:buChar char="Ø"/>
            </a:pPr>
            <a:r>
              <a:rPr lang="nl-NL" b="0" dirty="0"/>
              <a:t>Gestructureerd</a:t>
            </a:r>
          </a:p>
          <a:p>
            <a:pPr marL="285750" lvl="7" indent="-285750">
              <a:buFont typeface="Wingdings" panose="05000000000000000000" pitchFamily="2" charset="2"/>
              <a:buChar char="Ø"/>
            </a:pPr>
            <a:r>
              <a:rPr lang="nl-NL" b="0" dirty="0"/>
              <a:t>minder verschillende vrachtwagens, verhoogde verkeersveiligheid</a:t>
            </a:r>
          </a:p>
          <a:p>
            <a:pPr lvl="7"/>
            <a:endParaRPr lang="nl-NL" b="0" dirty="0"/>
          </a:p>
        </p:txBody>
      </p:sp>
      <p:sp>
        <p:nvSpPr>
          <p:cNvPr id="7" name="Text Placeholder 6">
            <a:extLst>
              <a:ext uri="{FF2B5EF4-FFF2-40B4-BE49-F238E27FC236}">
                <a16:creationId xmlns:a16="http://schemas.microsoft.com/office/drawing/2014/main" id="{AB6B3F58-3B01-40B7-BD0A-5560ED5C175F}"/>
              </a:ext>
            </a:extLst>
          </p:cNvPr>
          <p:cNvSpPr>
            <a:spLocks noGrp="1"/>
          </p:cNvSpPr>
          <p:nvPr>
            <p:ph type="body" idx="13"/>
          </p:nvPr>
        </p:nvSpPr>
        <p:spPr>
          <a:xfrm>
            <a:off x="824400" y="1270800"/>
            <a:ext cx="7920000" cy="823912"/>
          </a:xfrm>
        </p:spPr>
        <p:txBody>
          <a:bodyPr/>
          <a:lstStyle/>
          <a:p>
            <a:r>
              <a:rPr lang="nl-NL" dirty="0">
                <a:solidFill>
                  <a:schemeClr val="accent3"/>
                </a:solidFill>
              </a:rPr>
              <a:t>OPHALING EN INFRASTRUCTUUR</a:t>
            </a:r>
          </a:p>
        </p:txBody>
      </p:sp>
      <p:sp>
        <p:nvSpPr>
          <p:cNvPr id="6" name="Title 5">
            <a:extLst>
              <a:ext uri="{FF2B5EF4-FFF2-40B4-BE49-F238E27FC236}">
                <a16:creationId xmlns:a16="http://schemas.microsoft.com/office/drawing/2014/main" id="{25003D6C-F1F4-4037-8B89-4D9B21077C25}"/>
              </a:ext>
            </a:extLst>
          </p:cNvPr>
          <p:cNvSpPr>
            <a:spLocks noGrp="1"/>
          </p:cNvSpPr>
          <p:nvPr>
            <p:ph type="title"/>
          </p:nvPr>
        </p:nvSpPr>
        <p:spPr>
          <a:xfrm>
            <a:off x="824400" y="824400"/>
            <a:ext cx="7920000" cy="480525"/>
          </a:xfrm>
        </p:spPr>
        <p:txBody>
          <a:bodyPr/>
          <a:lstStyle/>
          <a:p>
            <a:r>
              <a:rPr lang="nl-NL" dirty="0">
                <a:solidFill>
                  <a:schemeClr val="accent2"/>
                </a:solidFill>
              </a:rPr>
              <a:t>AANPAK AFVALBELEID</a:t>
            </a:r>
          </a:p>
        </p:txBody>
      </p:sp>
    </p:spTree>
    <p:extLst>
      <p:ext uri="{BB962C8B-B14F-4D97-AF65-F5344CB8AC3E}">
        <p14:creationId xmlns:p14="http://schemas.microsoft.com/office/powerpoint/2010/main" val="626173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2C975A-C1C1-419B-ACD9-8181781CA4BC}"/>
              </a:ext>
            </a:extLst>
          </p:cNvPr>
          <p:cNvSpPr>
            <a:spLocks noGrp="1"/>
          </p:cNvSpPr>
          <p:nvPr>
            <p:ph idx="1"/>
          </p:nvPr>
        </p:nvSpPr>
        <p:spPr>
          <a:xfrm>
            <a:off x="824400" y="2404800"/>
            <a:ext cx="7920000" cy="3628800"/>
          </a:xfrm>
        </p:spPr>
        <p:txBody>
          <a:bodyPr/>
          <a:lstStyle/>
          <a:p>
            <a:pPr marL="285750" lvl="7" indent="-285750">
              <a:buFontTx/>
              <a:buChar char="-"/>
            </a:pPr>
            <a:r>
              <a:rPr lang="nl-NL" dirty="0"/>
              <a:t>4 standaardfracties: </a:t>
            </a:r>
            <a:r>
              <a:rPr lang="nl-BE" b="0" i="0" dirty="0">
                <a:solidFill>
                  <a:srgbClr val="383838"/>
                </a:solidFill>
                <a:effectLst/>
                <a:latin typeface="-apple-system"/>
              </a:rPr>
              <a:t>rest, papier en karton, </a:t>
            </a:r>
            <a:r>
              <a:rPr lang="nl-BE" b="0" i="0" dirty="0" err="1">
                <a:solidFill>
                  <a:srgbClr val="383838"/>
                </a:solidFill>
                <a:effectLst/>
                <a:latin typeface="-apple-system"/>
              </a:rPr>
              <a:t>pmd</a:t>
            </a:r>
            <a:r>
              <a:rPr lang="nl-BE" b="0" i="0" dirty="0">
                <a:solidFill>
                  <a:srgbClr val="383838"/>
                </a:solidFill>
                <a:effectLst/>
                <a:latin typeface="-apple-system"/>
              </a:rPr>
              <a:t>+ en gft</a:t>
            </a:r>
          </a:p>
          <a:p>
            <a:pPr lvl="7"/>
            <a:endParaRPr lang="nl-NL" dirty="0"/>
          </a:p>
          <a:p>
            <a:pPr lvl="7"/>
            <a:endParaRPr lang="nl-NL" dirty="0"/>
          </a:p>
        </p:txBody>
      </p:sp>
      <p:sp>
        <p:nvSpPr>
          <p:cNvPr id="7" name="Text Placeholder 6">
            <a:extLst>
              <a:ext uri="{FF2B5EF4-FFF2-40B4-BE49-F238E27FC236}">
                <a16:creationId xmlns:a16="http://schemas.microsoft.com/office/drawing/2014/main" id="{AB6B3F58-3B01-40B7-BD0A-5560ED5C175F}"/>
              </a:ext>
            </a:extLst>
          </p:cNvPr>
          <p:cNvSpPr>
            <a:spLocks noGrp="1"/>
          </p:cNvSpPr>
          <p:nvPr>
            <p:ph type="body" idx="13"/>
          </p:nvPr>
        </p:nvSpPr>
        <p:spPr>
          <a:xfrm>
            <a:off x="824400" y="1270800"/>
            <a:ext cx="7920000" cy="823912"/>
          </a:xfrm>
        </p:spPr>
        <p:txBody>
          <a:bodyPr/>
          <a:lstStyle/>
          <a:p>
            <a:r>
              <a:rPr lang="nl-NL" dirty="0">
                <a:solidFill>
                  <a:schemeClr val="accent3"/>
                </a:solidFill>
              </a:rPr>
              <a:t>OPHALING EN INFRASTRUCTUUR</a:t>
            </a:r>
          </a:p>
        </p:txBody>
      </p:sp>
      <p:sp>
        <p:nvSpPr>
          <p:cNvPr id="6" name="Title 5">
            <a:extLst>
              <a:ext uri="{FF2B5EF4-FFF2-40B4-BE49-F238E27FC236}">
                <a16:creationId xmlns:a16="http://schemas.microsoft.com/office/drawing/2014/main" id="{25003D6C-F1F4-4037-8B89-4D9B21077C25}"/>
              </a:ext>
            </a:extLst>
          </p:cNvPr>
          <p:cNvSpPr>
            <a:spLocks noGrp="1"/>
          </p:cNvSpPr>
          <p:nvPr>
            <p:ph type="title"/>
          </p:nvPr>
        </p:nvSpPr>
        <p:spPr>
          <a:xfrm>
            <a:off x="824400" y="824400"/>
            <a:ext cx="7920000" cy="480525"/>
          </a:xfrm>
        </p:spPr>
        <p:txBody>
          <a:bodyPr/>
          <a:lstStyle/>
          <a:p>
            <a:r>
              <a:rPr lang="nl-NL" dirty="0">
                <a:solidFill>
                  <a:schemeClr val="accent2"/>
                </a:solidFill>
              </a:rPr>
              <a:t>AANPAK AFVALBELEID</a:t>
            </a:r>
          </a:p>
        </p:txBody>
      </p:sp>
      <p:graphicFrame>
        <p:nvGraphicFramePr>
          <p:cNvPr id="3" name="Tabel 3">
            <a:extLst>
              <a:ext uri="{FF2B5EF4-FFF2-40B4-BE49-F238E27FC236}">
                <a16:creationId xmlns:a16="http://schemas.microsoft.com/office/drawing/2014/main" id="{B2B629E9-94D2-D36E-E317-B7333C46FE1F}"/>
              </a:ext>
            </a:extLst>
          </p:cNvPr>
          <p:cNvGraphicFramePr>
            <a:graphicFrameLocks noGrp="1"/>
          </p:cNvGraphicFramePr>
          <p:nvPr>
            <p:extLst>
              <p:ext uri="{D42A27DB-BD31-4B8C-83A1-F6EECF244321}">
                <p14:modId xmlns:p14="http://schemas.microsoft.com/office/powerpoint/2010/main" val="4087801976"/>
              </p:ext>
            </p:extLst>
          </p:nvPr>
        </p:nvGraphicFramePr>
        <p:xfrm>
          <a:off x="1063487" y="3022938"/>
          <a:ext cx="9978888" cy="3706804"/>
        </p:xfrm>
        <a:graphic>
          <a:graphicData uri="http://schemas.openxmlformats.org/drawingml/2006/table">
            <a:tbl>
              <a:tblPr firstRow="1" bandRow="1">
                <a:tableStyleId>{5C22544A-7EE6-4342-B048-85BDC9FD1C3A}</a:tableStyleId>
              </a:tblPr>
              <a:tblGrid>
                <a:gridCol w="2494722">
                  <a:extLst>
                    <a:ext uri="{9D8B030D-6E8A-4147-A177-3AD203B41FA5}">
                      <a16:colId xmlns:a16="http://schemas.microsoft.com/office/drawing/2014/main" val="419311097"/>
                    </a:ext>
                  </a:extLst>
                </a:gridCol>
                <a:gridCol w="2494722">
                  <a:extLst>
                    <a:ext uri="{9D8B030D-6E8A-4147-A177-3AD203B41FA5}">
                      <a16:colId xmlns:a16="http://schemas.microsoft.com/office/drawing/2014/main" val="1291528896"/>
                    </a:ext>
                  </a:extLst>
                </a:gridCol>
                <a:gridCol w="2494722">
                  <a:extLst>
                    <a:ext uri="{9D8B030D-6E8A-4147-A177-3AD203B41FA5}">
                      <a16:colId xmlns:a16="http://schemas.microsoft.com/office/drawing/2014/main" val="2029005884"/>
                    </a:ext>
                  </a:extLst>
                </a:gridCol>
                <a:gridCol w="2494722">
                  <a:extLst>
                    <a:ext uri="{9D8B030D-6E8A-4147-A177-3AD203B41FA5}">
                      <a16:colId xmlns:a16="http://schemas.microsoft.com/office/drawing/2014/main" val="928334204"/>
                    </a:ext>
                  </a:extLst>
                </a:gridCol>
              </a:tblGrid>
              <a:tr h="580191">
                <a:tc>
                  <a:txBody>
                    <a:bodyPr/>
                    <a:lstStyle/>
                    <a:p>
                      <a:r>
                        <a:rPr lang="nl-BE" dirty="0"/>
                        <a:t>FRACTIES</a:t>
                      </a:r>
                    </a:p>
                  </a:txBody>
                  <a:tcPr/>
                </a:tc>
                <a:tc>
                  <a:txBody>
                    <a:bodyPr/>
                    <a:lstStyle/>
                    <a:p>
                      <a:r>
                        <a:rPr lang="nl-BE" dirty="0"/>
                        <a:t>OPHALING STAD</a:t>
                      </a:r>
                    </a:p>
                  </a:txBody>
                  <a:tcPr/>
                </a:tc>
                <a:tc>
                  <a:txBody>
                    <a:bodyPr/>
                    <a:lstStyle/>
                    <a:p>
                      <a:r>
                        <a:rPr lang="nl-BE" dirty="0"/>
                        <a:t>PRIJS</a:t>
                      </a:r>
                    </a:p>
                  </a:txBody>
                  <a:tcPr/>
                </a:tc>
                <a:tc>
                  <a:txBody>
                    <a:bodyPr/>
                    <a:lstStyle/>
                    <a:p>
                      <a:r>
                        <a:rPr lang="nl-BE" dirty="0"/>
                        <a:t>PRIVATE OPHALER</a:t>
                      </a:r>
                    </a:p>
                  </a:txBody>
                  <a:tcPr/>
                </a:tc>
                <a:extLst>
                  <a:ext uri="{0D108BD9-81ED-4DB2-BD59-A6C34878D82A}">
                    <a16:rowId xmlns:a16="http://schemas.microsoft.com/office/drawing/2014/main" val="439023820"/>
                  </a:ext>
                </a:extLst>
              </a:tr>
              <a:tr h="580191">
                <a:tc>
                  <a:txBody>
                    <a:bodyPr/>
                    <a:lstStyle/>
                    <a:p>
                      <a:r>
                        <a:rPr lang="nl-BE" dirty="0">
                          <a:solidFill>
                            <a:schemeClr val="tx1"/>
                          </a:solidFill>
                        </a:rPr>
                        <a:t>REST</a:t>
                      </a:r>
                    </a:p>
                  </a:txBody>
                  <a:tcPr/>
                </a:tc>
                <a:tc>
                  <a:txBody>
                    <a:bodyPr/>
                    <a:lstStyle/>
                    <a:p>
                      <a:endParaRPr lang="nl-BE" dirty="0">
                        <a:solidFill>
                          <a:schemeClr val="tx1"/>
                        </a:solidFill>
                      </a:endParaRPr>
                    </a:p>
                  </a:txBody>
                  <a:tcPr/>
                </a:tc>
                <a:tc>
                  <a:txBody>
                    <a:bodyPr/>
                    <a:lstStyle/>
                    <a:p>
                      <a:r>
                        <a:rPr lang="nl-BE" i="1" dirty="0">
                          <a:solidFill>
                            <a:schemeClr val="accent1"/>
                          </a:solidFill>
                        </a:rPr>
                        <a:t>€2,25 / 60L</a:t>
                      </a:r>
                    </a:p>
                    <a:p>
                      <a:r>
                        <a:rPr lang="nl-BE" i="1" dirty="0">
                          <a:solidFill>
                            <a:schemeClr val="accent1"/>
                          </a:solidFill>
                        </a:rPr>
                        <a:t>€2106/ 1100L</a:t>
                      </a:r>
                    </a:p>
                  </a:txBody>
                  <a:tcPr/>
                </a:tc>
                <a:tc>
                  <a:txBody>
                    <a:bodyPr/>
                    <a:lstStyle/>
                    <a:p>
                      <a:endParaRPr lang="nl-BE" dirty="0"/>
                    </a:p>
                  </a:txBody>
                  <a:tcPr/>
                </a:tc>
                <a:extLst>
                  <a:ext uri="{0D108BD9-81ED-4DB2-BD59-A6C34878D82A}">
                    <a16:rowId xmlns:a16="http://schemas.microsoft.com/office/drawing/2014/main" val="4039859750"/>
                  </a:ext>
                </a:extLst>
              </a:tr>
              <a:tr h="580191">
                <a:tc>
                  <a:txBody>
                    <a:bodyPr/>
                    <a:lstStyle/>
                    <a:p>
                      <a:r>
                        <a:rPr lang="nl-BE" dirty="0">
                          <a:solidFill>
                            <a:schemeClr val="tx1"/>
                          </a:solidFill>
                        </a:rPr>
                        <a:t>PAPIER EN KARTON</a:t>
                      </a:r>
                    </a:p>
                  </a:txBody>
                  <a:tcPr/>
                </a:tc>
                <a:tc>
                  <a:txBody>
                    <a:bodyPr/>
                    <a:lstStyle/>
                    <a:p>
                      <a:r>
                        <a:rPr lang="nl-BE" dirty="0">
                          <a:solidFill>
                            <a:schemeClr val="tx1"/>
                          </a:solidFill>
                        </a:rPr>
                        <a:t>ja</a:t>
                      </a:r>
                    </a:p>
                  </a:txBody>
                  <a:tcPr/>
                </a:tc>
                <a:tc>
                  <a:txBody>
                    <a:bodyPr/>
                    <a:lstStyle/>
                    <a:p>
                      <a:r>
                        <a:rPr lang="nl-BE" dirty="0">
                          <a:solidFill>
                            <a:schemeClr val="tx1"/>
                          </a:solidFill>
                        </a:rPr>
                        <a:t>gratis</a:t>
                      </a:r>
                    </a:p>
                  </a:txBody>
                  <a:tcPr/>
                </a:tc>
                <a:tc>
                  <a:txBody>
                    <a:bodyPr/>
                    <a:lstStyle/>
                    <a:p>
                      <a:endParaRPr lang="nl-BE" dirty="0"/>
                    </a:p>
                  </a:txBody>
                  <a:tcPr/>
                </a:tc>
                <a:extLst>
                  <a:ext uri="{0D108BD9-81ED-4DB2-BD59-A6C34878D82A}">
                    <a16:rowId xmlns:a16="http://schemas.microsoft.com/office/drawing/2014/main" val="2782166915"/>
                  </a:ext>
                </a:extLst>
              </a:tr>
              <a:tr h="828844">
                <a:tc>
                  <a:txBody>
                    <a:bodyPr/>
                    <a:lstStyle/>
                    <a:p>
                      <a:r>
                        <a:rPr lang="nl-BE" dirty="0">
                          <a:solidFill>
                            <a:schemeClr val="tx1"/>
                          </a:solidFill>
                        </a:rPr>
                        <a:t>PMD</a:t>
                      </a:r>
                    </a:p>
                  </a:txBody>
                  <a:tcPr/>
                </a:tc>
                <a:tc>
                  <a:txBody>
                    <a:bodyPr/>
                    <a:lstStyle/>
                    <a:p>
                      <a:r>
                        <a:rPr lang="nl-BE" dirty="0">
                          <a:solidFill>
                            <a:schemeClr val="tx1"/>
                          </a:solidFill>
                        </a:rPr>
                        <a:t>ja</a:t>
                      </a:r>
                    </a:p>
                  </a:txBody>
                  <a:tcPr/>
                </a:tc>
                <a:tc>
                  <a:txBody>
                    <a:bodyPr/>
                    <a:lstStyle/>
                    <a:p>
                      <a:r>
                        <a:rPr lang="nl-BE" dirty="0">
                          <a:solidFill>
                            <a:schemeClr val="tx1"/>
                          </a:solidFill>
                        </a:rPr>
                        <a:t>gratis (kost van de zak, €0.30 per zak)</a:t>
                      </a:r>
                    </a:p>
                  </a:txBody>
                  <a:tcPr/>
                </a:tc>
                <a:tc>
                  <a:txBody>
                    <a:bodyPr/>
                    <a:lstStyle/>
                    <a:p>
                      <a:endParaRPr lang="nl-BE" dirty="0"/>
                    </a:p>
                  </a:txBody>
                  <a:tcPr/>
                </a:tc>
                <a:extLst>
                  <a:ext uri="{0D108BD9-81ED-4DB2-BD59-A6C34878D82A}">
                    <a16:rowId xmlns:a16="http://schemas.microsoft.com/office/drawing/2014/main" val="814218460"/>
                  </a:ext>
                </a:extLst>
              </a:tr>
              <a:tr h="1077498">
                <a:tc>
                  <a:txBody>
                    <a:bodyPr/>
                    <a:lstStyle/>
                    <a:p>
                      <a:r>
                        <a:rPr lang="nl-BE" dirty="0">
                          <a:solidFill>
                            <a:schemeClr val="tx1"/>
                          </a:solidFill>
                        </a:rPr>
                        <a:t>GFT</a:t>
                      </a:r>
                    </a:p>
                  </a:txBody>
                  <a:tcPr/>
                </a:tc>
                <a:tc>
                  <a:txBody>
                    <a:bodyPr/>
                    <a:lstStyle/>
                    <a:p>
                      <a:r>
                        <a:rPr lang="nl-BE" dirty="0">
                          <a:solidFill>
                            <a:schemeClr val="tx1"/>
                          </a:solidFill>
                        </a:rPr>
                        <a:t>ja</a:t>
                      </a:r>
                    </a:p>
                  </a:txBody>
                  <a:tcPr/>
                </a:tc>
                <a:tc>
                  <a:txBody>
                    <a:bodyPr/>
                    <a:lstStyle/>
                    <a:p>
                      <a:r>
                        <a:rPr lang="nl-BE" dirty="0">
                          <a:solidFill>
                            <a:schemeClr val="tx1"/>
                          </a:solidFill>
                        </a:rPr>
                        <a:t>differentiëren (€20 voor 40L, €50 voor 120L, €100 voor 240L) </a:t>
                      </a:r>
                    </a:p>
                  </a:txBody>
                  <a:tcPr/>
                </a:tc>
                <a:tc>
                  <a:txBody>
                    <a:bodyPr/>
                    <a:lstStyle/>
                    <a:p>
                      <a:endParaRPr lang="nl-BE" dirty="0"/>
                    </a:p>
                  </a:txBody>
                  <a:tcPr/>
                </a:tc>
                <a:extLst>
                  <a:ext uri="{0D108BD9-81ED-4DB2-BD59-A6C34878D82A}">
                    <a16:rowId xmlns:a16="http://schemas.microsoft.com/office/drawing/2014/main" val="2677740914"/>
                  </a:ext>
                </a:extLst>
              </a:tr>
            </a:tbl>
          </a:graphicData>
        </a:graphic>
      </p:graphicFrame>
    </p:spTree>
    <p:extLst>
      <p:ext uri="{BB962C8B-B14F-4D97-AF65-F5344CB8AC3E}">
        <p14:creationId xmlns:p14="http://schemas.microsoft.com/office/powerpoint/2010/main" val="1382823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90AE359-E803-5C5C-C587-4EF327E992A6}"/>
              </a:ext>
            </a:extLst>
          </p:cNvPr>
          <p:cNvSpPr>
            <a:spLocks noGrp="1"/>
          </p:cNvSpPr>
          <p:nvPr>
            <p:ph idx="1"/>
          </p:nvPr>
        </p:nvSpPr>
        <p:spPr>
          <a:xfrm>
            <a:off x="824400" y="2404800"/>
            <a:ext cx="4870800" cy="3628800"/>
          </a:xfrm>
        </p:spPr>
        <p:txBody>
          <a:bodyPr anchor="t">
            <a:normAutofit/>
          </a:bodyPr>
          <a:lstStyle/>
          <a:p>
            <a:pPr>
              <a:buFontTx/>
              <a:buChar char="-"/>
            </a:pPr>
            <a:r>
              <a:rPr lang="nl-BE" sz="1500"/>
              <a:t>Wat gebeurt er nu?</a:t>
            </a:r>
          </a:p>
          <a:p>
            <a:pPr>
              <a:buFontTx/>
              <a:buChar char="-"/>
            </a:pPr>
            <a:endParaRPr lang="nl-BE" sz="1500"/>
          </a:p>
          <a:p>
            <a:pPr>
              <a:buFontTx/>
              <a:buChar char="-"/>
            </a:pPr>
            <a:r>
              <a:rPr lang="nl-BE" sz="1500"/>
              <a:t>met elektronisch afval?</a:t>
            </a:r>
          </a:p>
          <a:p>
            <a:pPr>
              <a:buFontTx/>
              <a:buChar char="-"/>
            </a:pPr>
            <a:r>
              <a:rPr lang="nl-BE" sz="1500"/>
              <a:t>(gratis) recyclageparkkaart voor de school al besteld?</a:t>
            </a:r>
          </a:p>
          <a:p>
            <a:pPr>
              <a:buFontTx/>
              <a:buChar char="-"/>
            </a:pPr>
            <a:r>
              <a:rPr lang="nl-BE" sz="1500"/>
              <a:t>Voor </a:t>
            </a:r>
            <a:r>
              <a:rPr lang="nl-BE" sz="1500" err="1"/>
              <a:t>recup</a:t>
            </a:r>
            <a:r>
              <a:rPr lang="nl-BE" sz="1500"/>
              <a:t> &gt; VITES als optie, Iedereen Digitaal?</a:t>
            </a:r>
          </a:p>
          <a:p>
            <a:pPr>
              <a:buFontTx/>
              <a:buChar char="-"/>
            </a:pPr>
            <a:r>
              <a:rPr lang="nl-BE" sz="1500"/>
              <a:t>GFT-afval (composteeroplossingen, zie brochures)?</a:t>
            </a:r>
          </a:p>
          <a:p>
            <a:pPr>
              <a:buFontTx/>
              <a:buChar char="-"/>
            </a:pPr>
            <a:r>
              <a:rPr lang="nl-BE" sz="1500"/>
              <a:t>KGA</a:t>
            </a:r>
          </a:p>
          <a:p>
            <a:pPr>
              <a:buFontTx/>
              <a:buChar char="-"/>
            </a:pPr>
            <a:r>
              <a:rPr lang="nl-BE" sz="1500"/>
              <a:t>Afval gelinkt aan de richting: auto, hout, haarzorg, … </a:t>
            </a:r>
          </a:p>
          <a:p>
            <a:pPr>
              <a:buFontTx/>
              <a:buChar char="-"/>
            </a:pPr>
            <a:endParaRPr lang="nl-BE" sz="1500"/>
          </a:p>
          <a:p>
            <a:pPr>
              <a:buFontTx/>
              <a:buChar char="-"/>
            </a:pPr>
            <a:endParaRPr lang="nl-BE" sz="1500"/>
          </a:p>
          <a:p>
            <a:pPr marL="0" indent="0">
              <a:buNone/>
            </a:pPr>
            <a:r>
              <a:rPr lang="nl-BE" sz="1500"/>
              <a:t>	Weet ons te vinden voor al je vragen. </a:t>
            </a:r>
          </a:p>
        </p:txBody>
      </p:sp>
      <p:sp>
        <p:nvSpPr>
          <p:cNvPr id="13" name="Slide Number Placeholder 2">
            <a:extLst>
              <a:ext uri="{FF2B5EF4-FFF2-40B4-BE49-F238E27FC236}">
                <a16:creationId xmlns:a16="http://schemas.microsoft.com/office/drawing/2014/main" id="{DE4D9943-415F-C043-A5AF-D85043401590}"/>
              </a:ext>
            </a:extLst>
          </p:cNvPr>
          <p:cNvSpPr>
            <a:spLocks noGrp="1"/>
          </p:cNvSpPr>
          <p:nvPr>
            <p:ph type="sldNum" sz="quarter" idx="12"/>
          </p:nvPr>
        </p:nvSpPr>
        <p:spPr>
          <a:xfrm>
            <a:off x="10414800" y="6033600"/>
            <a:ext cx="954000" cy="824400"/>
          </a:xfrm>
        </p:spPr>
        <p:txBody>
          <a:bodyPr/>
          <a:lstStyle/>
          <a:p>
            <a:pPr>
              <a:spcAft>
                <a:spcPts val="600"/>
              </a:spcAft>
            </a:pPr>
            <a:fld id="{227CBE13-5F7D-4C81-B6F3-47A564B19971}" type="slidenum">
              <a:rPr lang="nl-NL" smtClean="0"/>
              <a:pPr>
                <a:spcAft>
                  <a:spcPts val="600"/>
                </a:spcAft>
              </a:pPr>
              <a:t>29</a:t>
            </a:fld>
            <a:endParaRPr lang="nl-NL"/>
          </a:p>
        </p:txBody>
      </p:sp>
      <p:sp>
        <p:nvSpPr>
          <p:cNvPr id="3" name="Tijdelijke aanduiding voor tekst 2">
            <a:extLst>
              <a:ext uri="{FF2B5EF4-FFF2-40B4-BE49-F238E27FC236}">
                <a16:creationId xmlns:a16="http://schemas.microsoft.com/office/drawing/2014/main" id="{DBAF918D-2D49-F867-4D8F-D269D1F2A25C}"/>
              </a:ext>
            </a:extLst>
          </p:cNvPr>
          <p:cNvSpPr>
            <a:spLocks noGrp="1"/>
          </p:cNvSpPr>
          <p:nvPr>
            <p:ph type="body" idx="13"/>
          </p:nvPr>
        </p:nvSpPr>
        <p:spPr>
          <a:xfrm>
            <a:off x="824400" y="1270800"/>
            <a:ext cx="7920000" cy="823912"/>
          </a:xfrm>
        </p:spPr>
        <p:txBody>
          <a:bodyPr anchor="t">
            <a:normAutofit/>
          </a:bodyPr>
          <a:lstStyle/>
          <a:p>
            <a:r>
              <a:rPr lang="nl-BE"/>
              <a:t>OPHALING EN INFRASTRUCTUUR</a:t>
            </a:r>
          </a:p>
        </p:txBody>
      </p:sp>
      <p:sp>
        <p:nvSpPr>
          <p:cNvPr id="4" name="Titel 3">
            <a:extLst>
              <a:ext uri="{FF2B5EF4-FFF2-40B4-BE49-F238E27FC236}">
                <a16:creationId xmlns:a16="http://schemas.microsoft.com/office/drawing/2014/main" id="{AFEDAF0A-88A7-C946-72DE-F6ACB4D1AA86}"/>
              </a:ext>
            </a:extLst>
          </p:cNvPr>
          <p:cNvSpPr>
            <a:spLocks noGrp="1"/>
          </p:cNvSpPr>
          <p:nvPr>
            <p:ph type="title"/>
          </p:nvPr>
        </p:nvSpPr>
        <p:spPr>
          <a:xfrm>
            <a:off x="824400" y="824400"/>
            <a:ext cx="7920000" cy="480525"/>
          </a:xfrm>
        </p:spPr>
        <p:txBody>
          <a:bodyPr anchor="t">
            <a:normAutofit fontScale="90000"/>
          </a:bodyPr>
          <a:lstStyle/>
          <a:p>
            <a:r>
              <a:rPr lang="nl-BE"/>
              <a:t>AANPAK AFVALBELEID</a:t>
            </a:r>
          </a:p>
        </p:txBody>
      </p:sp>
      <p:pic>
        <p:nvPicPr>
          <p:cNvPr id="6" name="Afbeelding 5" descr="Afbeelding met plant, gebouw, verven, kunst">
            <a:extLst>
              <a:ext uri="{FF2B5EF4-FFF2-40B4-BE49-F238E27FC236}">
                <a16:creationId xmlns:a16="http://schemas.microsoft.com/office/drawing/2014/main" id="{3591B6FA-ACB9-7AE0-A3D2-9FB2733944D5}"/>
              </a:ext>
            </a:extLst>
          </p:cNvPr>
          <p:cNvPicPr>
            <a:picLocks noChangeAspect="1"/>
          </p:cNvPicPr>
          <p:nvPr/>
        </p:nvPicPr>
        <p:blipFill rotWithShape="1">
          <a:blip r:embed="rId2">
            <a:extLst>
              <a:ext uri="{28A0092B-C50C-407E-A947-70E740481C1C}">
                <a14:useLocalDpi xmlns:a14="http://schemas.microsoft.com/office/drawing/2010/main" val="0"/>
              </a:ext>
            </a:extLst>
          </a:blip>
          <a:srcRect l="7661" r="3078" b="-1"/>
          <a:stretch/>
        </p:blipFill>
        <p:spPr>
          <a:xfrm>
            <a:off x="6496800" y="2404800"/>
            <a:ext cx="4870800" cy="3628800"/>
          </a:xfrm>
          <a:prstGeom prst="rect">
            <a:avLst/>
          </a:prstGeom>
          <a:noFill/>
        </p:spPr>
      </p:pic>
    </p:spTree>
    <p:extLst>
      <p:ext uri="{BB962C8B-B14F-4D97-AF65-F5344CB8AC3E}">
        <p14:creationId xmlns:p14="http://schemas.microsoft.com/office/powerpoint/2010/main" val="4063686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8284-A227-4769-A97F-659AD72C23BB}"/>
              </a:ext>
            </a:extLst>
          </p:cNvPr>
          <p:cNvSpPr>
            <a:spLocks noGrp="1"/>
          </p:cNvSpPr>
          <p:nvPr>
            <p:ph type="title"/>
          </p:nvPr>
        </p:nvSpPr>
        <p:spPr/>
        <p:txBody>
          <a:bodyPr/>
          <a:lstStyle/>
          <a:p>
            <a:r>
              <a:rPr lang="nl-NL" dirty="0"/>
              <a:t>INTRO</a:t>
            </a:r>
            <a:br>
              <a:rPr lang="nl-NL" dirty="0"/>
            </a:br>
            <a:endParaRPr lang="nl-NL" dirty="0"/>
          </a:p>
        </p:txBody>
      </p:sp>
      <p:sp>
        <p:nvSpPr>
          <p:cNvPr id="3" name="Text Placeholder 2">
            <a:extLst>
              <a:ext uri="{FF2B5EF4-FFF2-40B4-BE49-F238E27FC236}">
                <a16:creationId xmlns:a16="http://schemas.microsoft.com/office/drawing/2014/main" id="{9CE0E976-A92C-4486-AA98-E413E090B269}"/>
              </a:ext>
            </a:extLst>
          </p:cNvPr>
          <p:cNvSpPr>
            <a:spLocks noGrp="1"/>
          </p:cNvSpPr>
          <p:nvPr>
            <p:ph type="body" idx="1"/>
          </p:nvPr>
        </p:nvSpPr>
        <p:spPr/>
        <p:txBody>
          <a:bodyPr>
            <a:normAutofit/>
          </a:bodyPr>
          <a:lstStyle/>
          <a:p>
            <a:r>
              <a:rPr lang="nl-NL" dirty="0"/>
              <a:t>Ellen Vandenbroucke – coördinator School 2030</a:t>
            </a:r>
          </a:p>
        </p:txBody>
      </p:sp>
      <p:pic>
        <p:nvPicPr>
          <p:cNvPr id="5" name="Afbeelding 4" descr="Afbeelding met Menselijk gezicht, persoon, glimlach, muur&#10;&#10;Automatisch gegenereerde beschrijving">
            <a:extLst>
              <a:ext uri="{FF2B5EF4-FFF2-40B4-BE49-F238E27FC236}">
                <a16:creationId xmlns:a16="http://schemas.microsoft.com/office/drawing/2014/main" id="{1E0280C0-68C5-7ED5-5B5F-CE57BACD8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7900" y="450000"/>
            <a:ext cx="1499700" cy="1649670"/>
          </a:xfrm>
          <a:prstGeom prst="rect">
            <a:avLst/>
          </a:prstGeom>
        </p:spPr>
      </p:pic>
    </p:spTree>
    <p:extLst>
      <p:ext uri="{BB962C8B-B14F-4D97-AF65-F5344CB8AC3E}">
        <p14:creationId xmlns:p14="http://schemas.microsoft.com/office/powerpoint/2010/main" val="4154618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4761AFF3-4B22-9F54-5C1D-FB9EDEF4185E}"/>
              </a:ext>
            </a:extLst>
          </p:cNvPr>
          <p:cNvPicPr>
            <a:picLocks noGrp="1" noChangeAspect="1"/>
          </p:cNvPicPr>
          <p:nvPr>
            <p:ph idx="1"/>
          </p:nvPr>
        </p:nvPicPr>
        <p:blipFill>
          <a:blip r:embed="rId2"/>
          <a:stretch>
            <a:fillRect/>
          </a:stretch>
        </p:blipFill>
        <p:spPr>
          <a:xfrm>
            <a:off x="1844392" y="2405063"/>
            <a:ext cx="5879079" cy="3629025"/>
          </a:xfrm>
        </p:spPr>
      </p:pic>
      <p:sp>
        <p:nvSpPr>
          <p:cNvPr id="7" name="Text Placeholder 6">
            <a:extLst>
              <a:ext uri="{FF2B5EF4-FFF2-40B4-BE49-F238E27FC236}">
                <a16:creationId xmlns:a16="http://schemas.microsoft.com/office/drawing/2014/main" id="{AB6B3F58-3B01-40B7-BD0A-5560ED5C175F}"/>
              </a:ext>
            </a:extLst>
          </p:cNvPr>
          <p:cNvSpPr>
            <a:spLocks noGrp="1"/>
          </p:cNvSpPr>
          <p:nvPr>
            <p:ph type="body" idx="13"/>
          </p:nvPr>
        </p:nvSpPr>
        <p:spPr>
          <a:xfrm>
            <a:off x="824400" y="1270800"/>
            <a:ext cx="9424500" cy="823912"/>
          </a:xfrm>
        </p:spPr>
        <p:txBody>
          <a:bodyPr/>
          <a:lstStyle/>
          <a:p>
            <a:r>
              <a:rPr lang="nl-NL" dirty="0">
                <a:solidFill>
                  <a:schemeClr val="accent3"/>
                </a:solidFill>
              </a:rPr>
              <a:t>LEUVEN VOOR SCHOLEN &amp;</a:t>
            </a:r>
          </a:p>
          <a:p>
            <a:r>
              <a:rPr lang="nl-NL" dirty="0">
                <a:solidFill>
                  <a:schemeClr val="accent3"/>
                </a:solidFill>
              </a:rPr>
              <a:t>WEBSITE SCHOOL 2030 – menukaart – afval / circulair</a:t>
            </a:r>
          </a:p>
        </p:txBody>
      </p:sp>
      <p:sp>
        <p:nvSpPr>
          <p:cNvPr id="6" name="Title 5">
            <a:extLst>
              <a:ext uri="{FF2B5EF4-FFF2-40B4-BE49-F238E27FC236}">
                <a16:creationId xmlns:a16="http://schemas.microsoft.com/office/drawing/2014/main" id="{25003D6C-F1F4-4037-8B89-4D9B21077C25}"/>
              </a:ext>
            </a:extLst>
          </p:cNvPr>
          <p:cNvSpPr>
            <a:spLocks noGrp="1"/>
          </p:cNvSpPr>
          <p:nvPr>
            <p:ph type="title"/>
          </p:nvPr>
        </p:nvSpPr>
        <p:spPr>
          <a:xfrm>
            <a:off x="824400" y="824400"/>
            <a:ext cx="7920000" cy="480525"/>
          </a:xfrm>
        </p:spPr>
        <p:txBody>
          <a:bodyPr/>
          <a:lstStyle/>
          <a:p>
            <a:r>
              <a:rPr lang="nl-NL" dirty="0">
                <a:solidFill>
                  <a:schemeClr val="accent2"/>
                </a:solidFill>
              </a:rPr>
              <a:t>INFO</a:t>
            </a:r>
          </a:p>
        </p:txBody>
      </p:sp>
    </p:spTree>
    <p:extLst>
      <p:ext uri="{BB962C8B-B14F-4D97-AF65-F5344CB8AC3E}">
        <p14:creationId xmlns:p14="http://schemas.microsoft.com/office/powerpoint/2010/main" val="2547322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8284-A227-4769-A97F-659AD72C23BB}"/>
              </a:ext>
            </a:extLst>
          </p:cNvPr>
          <p:cNvSpPr>
            <a:spLocks noGrp="1"/>
          </p:cNvSpPr>
          <p:nvPr>
            <p:ph type="title"/>
          </p:nvPr>
        </p:nvSpPr>
        <p:spPr/>
        <p:txBody>
          <a:bodyPr/>
          <a:lstStyle/>
          <a:p>
            <a:r>
              <a:rPr lang="nl-NL" dirty="0"/>
              <a:t>PITCH </a:t>
            </a:r>
            <a:br>
              <a:rPr lang="nl-NL" dirty="0"/>
            </a:br>
            <a:r>
              <a:rPr lang="nl-NL" dirty="0"/>
              <a:t>MATERIALENBANK</a:t>
            </a:r>
          </a:p>
        </p:txBody>
      </p:sp>
      <p:sp>
        <p:nvSpPr>
          <p:cNvPr id="3" name="Text Placeholder 2">
            <a:extLst>
              <a:ext uri="{FF2B5EF4-FFF2-40B4-BE49-F238E27FC236}">
                <a16:creationId xmlns:a16="http://schemas.microsoft.com/office/drawing/2014/main" id="{9CE0E976-A92C-4486-AA98-E413E090B269}"/>
              </a:ext>
            </a:extLst>
          </p:cNvPr>
          <p:cNvSpPr>
            <a:spLocks noGrp="1"/>
          </p:cNvSpPr>
          <p:nvPr>
            <p:ph type="body" idx="1"/>
          </p:nvPr>
        </p:nvSpPr>
        <p:spPr/>
        <p:txBody>
          <a:bodyPr>
            <a:normAutofit fontScale="85000" lnSpcReduction="10000"/>
          </a:bodyPr>
          <a:lstStyle/>
          <a:p>
            <a:r>
              <a:rPr lang="nl-NL" dirty="0"/>
              <a:t>Sam Van den </a:t>
            </a:r>
            <a:r>
              <a:rPr lang="nl-NL" dirty="0" err="1"/>
              <a:t>berghe</a:t>
            </a:r>
            <a:r>
              <a:rPr lang="nl-NL" dirty="0"/>
              <a:t> – projectcoördinator Atelier </a:t>
            </a:r>
            <a:r>
              <a:rPr lang="nl-NL" dirty="0" err="1"/>
              <a:t>Circuler</a:t>
            </a:r>
            <a:endParaRPr lang="nl-NL" dirty="0"/>
          </a:p>
        </p:txBody>
      </p:sp>
      <p:pic>
        <p:nvPicPr>
          <p:cNvPr id="3074" name="Picture 2" descr="Profielfoto van Sam Van den Berghe">
            <a:extLst>
              <a:ext uri="{FF2B5EF4-FFF2-40B4-BE49-F238E27FC236}">
                <a16:creationId xmlns:a16="http://schemas.microsoft.com/office/drawing/2014/main" id="{46D842C9-D800-E185-18A7-5810A7B23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9789" y="317962"/>
            <a:ext cx="1824038" cy="182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773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schermopname, huis, buitenshuis&#10;&#10;Automatisch gegenereerde beschrijving">
            <a:extLst>
              <a:ext uri="{FF2B5EF4-FFF2-40B4-BE49-F238E27FC236}">
                <a16:creationId xmlns:a16="http://schemas.microsoft.com/office/drawing/2014/main" id="{4DBE2672-A4F7-0480-9AC2-AB20C64FD6A7}"/>
              </a:ext>
            </a:extLst>
          </p:cNvPr>
          <p:cNvPicPr>
            <a:picLocks noChangeAspect="1"/>
          </p:cNvPicPr>
          <p:nvPr/>
        </p:nvPicPr>
        <p:blipFill>
          <a:blip r:embed="rId2"/>
          <a:stretch>
            <a:fillRect/>
          </a:stretch>
        </p:blipFill>
        <p:spPr>
          <a:xfrm>
            <a:off x="120650" y="917814"/>
            <a:ext cx="11817350" cy="5022373"/>
          </a:xfrm>
          <a:prstGeom prst="rect">
            <a:avLst/>
          </a:prstGeom>
          <a:noFill/>
        </p:spPr>
      </p:pic>
    </p:spTree>
    <p:extLst>
      <p:ext uri="{BB962C8B-B14F-4D97-AF65-F5344CB8AC3E}">
        <p14:creationId xmlns:p14="http://schemas.microsoft.com/office/powerpoint/2010/main" val="618871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uvense Materialenbank met gerecupereerd bouwmateriaal opent de ...">
            <a:extLst>
              <a:ext uri="{FF2B5EF4-FFF2-40B4-BE49-F238E27FC236}">
                <a16:creationId xmlns:a16="http://schemas.microsoft.com/office/drawing/2014/main" id="{C0BF7D3D-B005-E79B-F340-BDA8EC5684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153" b="3577"/>
          <a:stretch/>
        </p:blipFill>
        <p:spPr bwMode="auto">
          <a:xfrm>
            <a:off x="20" y="10"/>
            <a:ext cx="12191980" cy="6857990"/>
          </a:xfrm>
          <a:prstGeom prst="rect">
            <a:avLst/>
          </a:prstGeom>
          <a:solidFill>
            <a:srgbClr val="FFFFFF"/>
          </a:solidFill>
        </p:spPr>
      </p:pic>
      <p:sp>
        <p:nvSpPr>
          <p:cNvPr id="1031" name="Title 2">
            <a:extLst>
              <a:ext uri="{FF2B5EF4-FFF2-40B4-BE49-F238E27FC236}">
                <a16:creationId xmlns:a16="http://schemas.microsoft.com/office/drawing/2014/main" id="{567A5493-075E-47C7-7449-45089443DE73}"/>
              </a:ext>
            </a:extLst>
          </p:cNvPr>
          <p:cNvSpPr>
            <a:spLocks noGrp="1"/>
          </p:cNvSpPr>
          <p:nvPr>
            <p:ph type="title"/>
          </p:nvPr>
        </p:nvSpPr>
        <p:spPr>
          <a:xfrm>
            <a:off x="824399" y="824400"/>
            <a:ext cx="5586339" cy="5129139"/>
          </a:xfrm>
        </p:spPr>
        <p:txBody>
          <a:bodyPr/>
          <a:lstStyle/>
          <a:p>
            <a:r>
              <a:rPr lang="en-US" dirty="0"/>
              <a:t>OPROEP: matching </a:t>
            </a:r>
            <a:r>
              <a:rPr lang="en-US" dirty="0" err="1"/>
              <a:t>hergebruik</a:t>
            </a:r>
            <a:r>
              <a:rPr lang="en-US" dirty="0"/>
              <a:t> materialmen / app UCLL</a:t>
            </a:r>
          </a:p>
        </p:txBody>
      </p:sp>
    </p:spTree>
    <p:extLst>
      <p:ext uri="{BB962C8B-B14F-4D97-AF65-F5344CB8AC3E}">
        <p14:creationId xmlns:p14="http://schemas.microsoft.com/office/powerpoint/2010/main" val="1956747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8284-A227-4769-A97F-659AD72C23BB}"/>
              </a:ext>
            </a:extLst>
          </p:cNvPr>
          <p:cNvSpPr>
            <a:spLocks noGrp="1"/>
          </p:cNvSpPr>
          <p:nvPr>
            <p:ph type="title"/>
          </p:nvPr>
        </p:nvSpPr>
        <p:spPr/>
        <p:txBody>
          <a:bodyPr/>
          <a:lstStyle/>
          <a:p>
            <a:r>
              <a:rPr lang="nl-NL" dirty="0"/>
              <a:t>PITCH </a:t>
            </a:r>
            <a:br>
              <a:rPr lang="nl-NL" dirty="0"/>
            </a:br>
            <a:r>
              <a:rPr lang="nl-NL" dirty="0"/>
              <a:t>ELEKTROHELDEN </a:t>
            </a:r>
          </a:p>
        </p:txBody>
      </p:sp>
      <p:sp>
        <p:nvSpPr>
          <p:cNvPr id="3" name="Text Placeholder 2">
            <a:extLst>
              <a:ext uri="{FF2B5EF4-FFF2-40B4-BE49-F238E27FC236}">
                <a16:creationId xmlns:a16="http://schemas.microsoft.com/office/drawing/2014/main" id="{9CE0E976-A92C-4486-AA98-E413E090B269}"/>
              </a:ext>
            </a:extLst>
          </p:cNvPr>
          <p:cNvSpPr>
            <a:spLocks noGrp="1"/>
          </p:cNvSpPr>
          <p:nvPr>
            <p:ph type="body" idx="1"/>
          </p:nvPr>
        </p:nvSpPr>
        <p:spPr/>
        <p:txBody>
          <a:bodyPr>
            <a:normAutofit fontScale="92500"/>
          </a:bodyPr>
          <a:lstStyle/>
          <a:p>
            <a:r>
              <a:rPr lang="nl-NL" dirty="0"/>
              <a:t>Kelly De Leuze – programmacoördinator CE GoodPlanet</a:t>
            </a:r>
          </a:p>
        </p:txBody>
      </p:sp>
      <p:pic>
        <p:nvPicPr>
          <p:cNvPr id="4098" name="Picture 2" descr="Profielfoto van Kelly De Leuze">
            <a:extLst>
              <a:ext uri="{FF2B5EF4-FFF2-40B4-BE49-F238E27FC236}">
                <a16:creationId xmlns:a16="http://schemas.microsoft.com/office/drawing/2014/main" id="{645FDA4D-5E66-78EE-0717-76B745B6A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7900" y="313200"/>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383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persoon, kleding, Menselijk gezicht, mensen&#10;&#10;Automatisch gegenereerde beschrijving">
            <a:extLst>
              <a:ext uri="{FF2B5EF4-FFF2-40B4-BE49-F238E27FC236}">
                <a16:creationId xmlns:a16="http://schemas.microsoft.com/office/drawing/2014/main" id="{EEDC096D-F8A8-5021-2776-BC3ED2BA197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292" b="3066"/>
          <a:stretch/>
        </p:blipFill>
        <p:spPr>
          <a:xfrm>
            <a:off x="824400" y="2404800"/>
            <a:ext cx="7920000" cy="3628800"/>
          </a:xfrm>
          <a:noFill/>
        </p:spPr>
      </p:pic>
      <p:sp>
        <p:nvSpPr>
          <p:cNvPr id="7" name="Text Placeholder 6">
            <a:extLst>
              <a:ext uri="{FF2B5EF4-FFF2-40B4-BE49-F238E27FC236}">
                <a16:creationId xmlns:a16="http://schemas.microsoft.com/office/drawing/2014/main" id="{AB6B3F58-3B01-40B7-BD0A-5560ED5C175F}"/>
              </a:ext>
            </a:extLst>
          </p:cNvPr>
          <p:cNvSpPr>
            <a:spLocks noGrp="1"/>
          </p:cNvSpPr>
          <p:nvPr>
            <p:ph type="body" idx="13"/>
          </p:nvPr>
        </p:nvSpPr>
        <p:spPr>
          <a:xfrm>
            <a:off x="824400" y="1270800"/>
            <a:ext cx="7920000" cy="480525"/>
          </a:xfrm>
        </p:spPr>
        <p:txBody>
          <a:bodyPr anchor="t">
            <a:normAutofit/>
          </a:bodyPr>
          <a:lstStyle/>
          <a:p>
            <a:r>
              <a:rPr lang="nl-NL"/>
              <a:t>10 pilootscholen</a:t>
            </a:r>
          </a:p>
        </p:txBody>
      </p:sp>
      <p:sp>
        <p:nvSpPr>
          <p:cNvPr id="6" name="Title 5">
            <a:extLst>
              <a:ext uri="{FF2B5EF4-FFF2-40B4-BE49-F238E27FC236}">
                <a16:creationId xmlns:a16="http://schemas.microsoft.com/office/drawing/2014/main" id="{25003D6C-F1F4-4037-8B89-4D9B21077C25}"/>
              </a:ext>
            </a:extLst>
          </p:cNvPr>
          <p:cNvSpPr>
            <a:spLocks noGrp="1"/>
          </p:cNvSpPr>
          <p:nvPr>
            <p:ph type="title"/>
          </p:nvPr>
        </p:nvSpPr>
        <p:spPr>
          <a:xfrm>
            <a:off x="824400" y="824400"/>
            <a:ext cx="7920000" cy="480525"/>
          </a:xfrm>
        </p:spPr>
        <p:txBody>
          <a:bodyPr anchor="t">
            <a:normAutofit fontScale="90000"/>
          </a:bodyPr>
          <a:lstStyle/>
          <a:p>
            <a:r>
              <a:rPr lang="nl-NL"/>
              <a:t>ELEKTROHELDEN GEZOCHT!</a:t>
            </a:r>
          </a:p>
        </p:txBody>
      </p:sp>
      <p:pic>
        <p:nvPicPr>
          <p:cNvPr id="8" name="Afbeelding 7" descr="Afbeelding met logo, symbool, Graphics, Lettertype">
            <a:extLst>
              <a:ext uri="{FF2B5EF4-FFF2-40B4-BE49-F238E27FC236}">
                <a16:creationId xmlns:a16="http://schemas.microsoft.com/office/drawing/2014/main" id="{5EF2CBAC-37C6-A01D-571E-0C6B1FDDB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6080" y="650957"/>
            <a:ext cx="4029710" cy="1974558"/>
          </a:xfrm>
          <a:prstGeom prst="rect">
            <a:avLst/>
          </a:prstGeom>
        </p:spPr>
      </p:pic>
    </p:spTree>
    <p:extLst>
      <p:ext uri="{BB962C8B-B14F-4D97-AF65-F5344CB8AC3E}">
        <p14:creationId xmlns:p14="http://schemas.microsoft.com/office/powerpoint/2010/main" val="1134528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B6B3F58-3B01-40B7-BD0A-5560ED5C175F}"/>
              </a:ext>
            </a:extLst>
          </p:cNvPr>
          <p:cNvSpPr>
            <a:spLocks noGrp="1"/>
          </p:cNvSpPr>
          <p:nvPr>
            <p:ph type="body" idx="13"/>
          </p:nvPr>
        </p:nvSpPr>
        <p:spPr>
          <a:xfrm>
            <a:off x="824400" y="1270800"/>
            <a:ext cx="7920000" cy="480525"/>
          </a:xfrm>
        </p:spPr>
        <p:txBody>
          <a:bodyPr anchor="t">
            <a:normAutofit/>
          </a:bodyPr>
          <a:lstStyle/>
          <a:p>
            <a:r>
              <a:rPr lang="nl-NL" dirty="0"/>
              <a:t>Concept</a:t>
            </a:r>
          </a:p>
        </p:txBody>
      </p:sp>
      <p:sp>
        <p:nvSpPr>
          <p:cNvPr id="6" name="Title 5">
            <a:extLst>
              <a:ext uri="{FF2B5EF4-FFF2-40B4-BE49-F238E27FC236}">
                <a16:creationId xmlns:a16="http://schemas.microsoft.com/office/drawing/2014/main" id="{25003D6C-F1F4-4037-8B89-4D9B21077C25}"/>
              </a:ext>
            </a:extLst>
          </p:cNvPr>
          <p:cNvSpPr>
            <a:spLocks noGrp="1"/>
          </p:cNvSpPr>
          <p:nvPr>
            <p:ph type="title"/>
          </p:nvPr>
        </p:nvSpPr>
        <p:spPr>
          <a:xfrm>
            <a:off x="824400" y="824400"/>
            <a:ext cx="7920000" cy="480525"/>
          </a:xfrm>
        </p:spPr>
        <p:txBody>
          <a:bodyPr anchor="t">
            <a:normAutofit fontScale="90000"/>
          </a:bodyPr>
          <a:lstStyle/>
          <a:p>
            <a:r>
              <a:rPr lang="nl-NL"/>
              <a:t>ELEKTROHELDEN GEZOCHT!</a:t>
            </a:r>
          </a:p>
        </p:txBody>
      </p:sp>
      <p:pic>
        <p:nvPicPr>
          <p:cNvPr id="8" name="Afbeelding 7" descr="Afbeelding met logo, symbool, Graphics, Lettertype">
            <a:extLst>
              <a:ext uri="{FF2B5EF4-FFF2-40B4-BE49-F238E27FC236}">
                <a16:creationId xmlns:a16="http://schemas.microsoft.com/office/drawing/2014/main" id="{5EF2CBAC-37C6-A01D-571E-0C6B1FDDB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6080" y="650957"/>
            <a:ext cx="4029710" cy="1974558"/>
          </a:xfrm>
          <a:prstGeom prst="rect">
            <a:avLst/>
          </a:prstGeom>
        </p:spPr>
      </p:pic>
      <p:sp>
        <p:nvSpPr>
          <p:cNvPr id="3" name="Tijdelijke aanduiding voor inhoud 2">
            <a:extLst>
              <a:ext uri="{FF2B5EF4-FFF2-40B4-BE49-F238E27FC236}">
                <a16:creationId xmlns:a16="http://schemas.microsoft.com/office/drawing/2014/main" id="{2A8529D0-77EC-04A4-5090-E2F2C3C7C00F}"/>
              </a:ext>
            </a:extLst>
          </p:cNvPr>
          <p:cNvSpPr>
            <a:spLocks noGrp="1"/>
          </p:cNvSpPr>
          <p:nvPr>
            <p:ph idx="1"/>
          </p:nvPr>
        </p:nvSpPr>
        <p:spPr>
          <a:xfrm>
            <a:off x="824400" y="2798958"/>
            <a:ext cx="10262700" cy="3234642"/>
          </a:xfrm>
        </p:spPr>
        <p:txBody>
          <a:bodyPr/>
          <a:lstStyle/>
          <a:p>
            <a:pPr algn="just"/>
            <a:r>
              <a:rPr lang="nl-BE" sz="1800" b="1" dirty="0" err="1">
                <a:solidFill>
                  <a:srgbClr val="0090C1"/>
                </a:solidFill>
                <a:effectLst/>
                <a:latin typeface="+mj-lt"/>
                <a:ea typeface="Calibri" panose="020F0502020204030204" pitchFamily="34" charset="0"/>
                <a:cs typeface="Calibri" panose="020F0502020204030204" pitchFamily="34" charset="0"/>
              </a:rPr>
              <a:t>Recupel</a:t>
            </a:r>
            <a:r>
              <a:rPr lang="nl-BE" sz="1800" dirty="0">
                <a:solidFill>
                  <a:srgbClr val="0090C1"/>
                </a:solidFill>
                <a:effectLst/>
                <a:latin typeface="+mj-lt"/>
                <a:ea typeface="Calibri" panose="020F0502020204030204" pitchFamily="34" charset="0"/>
              </a:rPr>
              <a:t>, </a:t>
            </a:r>
            <a:r>
              <a:rPr lang="nl-BE" sz="1800" b="1" dirty="0">
                <a:solidFill>
                  <a:srgbClr val="0090C1"/>
                </a:solidFill>
                <a:effectLst/>
                <a:latin typeface="+mj-lt"/>
                <a:ea typeface="Calibri" panose="020F0502020204030204" pitchFamily="34" charset="0"/>
                <a:cs typeface="Calibri" panose="020F0502020204030204" pitchFamily="34" charset="0"/>
              </a:rPr>
              <a:t>GoodPlanet en </a:t>
            </a:r>
            <a:r>
              <a:rPr lang="nl-BE" sz="1800" dirty="0">
                <a:solidFill>
                  <a:srgbClr val="0090C1"/>
                </a:solidFill>
                <a:effectLst/>
                <a:latin typeface="+mj-lt"/>
                <a:ea typeface="Calibri" panose="020F0502020204030204" pitchFamily="34" charset="0"/>
              </a:rPr>
              <a:t>de stad </a:t>
            </a:r>
            <a:r>
              <a:rPr lang="nl-BE" sz="1800" b="1" dirty="0">
                <a:solidFill>
                  <a:srgbClr val="0090C1"/>
                </a:solidFill>
                <a:effectLst/>
                <a:latin typeface="+mj-lt"/>
                <a:ea typeface="Calibri" panose="020F0502020204030204" pitchFamily="34" charset="0"/>
                <a:cs typeface="Calibri" panose="020F0502020204030204" pitchFamily="34" charset="0"/>
              </a:rPr>
              <a:t>Leuven</a:t>
            </a:r>
            <a:r>
              <a:rPr lang="nl-BE" sz="1800" dirty="0">
                <a:solidFill>
                  <a:srgbClr val="0090C1"/>
                </a:solidFill>
                <a:effectLst/>
                <a:latin typeface="+mj-lt"/>
                <a:ea typeface="Calibri" panose="020F0502020204030204" pitchFamily="34" charset="0"/>
              </a:rPr>
              <a:t> slaan de handen in elkaar voor het project ElektroHelden. </a:t>
            </a:r>
            <a:endParaRPr lang="nl-BE" sz="1800" dirty="0">
              <a:effectLst/>
              <a:latin typeface="+mj-lt"/>
              <a:ea typeface="Calibri" panose="020F0502020204030204" pitchFamily="34" charset="0"/>
            </a:endParaRPr>
          </a:p>
          <a:p>
            <a:pPr marL="0" indent="0" algn="just">
              <a:buNone/>
            </a:pPr>
            <a:endParaRPr lang="nl-BE" sz="1800" dirty="0">
              <a:effectLst/>
              <a:latin typeface="+mj-lt"/>
              <a:ea typeface="Calibri" panose="020F0502020204030204" pitchFamily="34" charset="0"/>
            </a:endParaRPr>
          </a:p>
          <a:p>
            <a:r>
              <a:rPr lang="nl-BE" sz="1800" dirty="0">
                <a:solidFill>
                  <a:srgbClr val="0090C1"/>
                </a:solidFill>
                <a:effectLst/>
                <a:latin typeface="+mj-lt"/>
                <a:ea typeface="Calibri" panose="020F0502020204030204" pitchFamily="34" charset="0"/>
                <a:cs typeface="Calibri" panose="020F0502020204030204" pitchFamily="34" charset="0"/>
              </a:rPr>
              <a:t>ElektroHelden is een educatief project waarin 10 Leuvense basisscholen de strijd aangaan met elektronisch afval. Het combineert bewustwording over circulariteit met een fysieke inzamelactie voor recyclage en hergebruik.</a:t>
            </a:r>
          </a:p>
          <a:p>
            <a:endParaRPr lang="nl-BE" dirty="0">
              <a:solidFill>
                <a:srgbClr val="0090C1"/>
              </a:solidFill>
              <a:latin typeface="+mj-lt"/>
              <a:cs typeface="Calibri" panose="020F0502020204030204" pitchFamily="34" charset="0"/>
            </a:endParaRPr>
          </a:p>
          <a:p>
            <a:r>
              <a:rPr lang="nl-BE" dirty="0">
                <a:solidFill>
                  <a:srgbClr val="0090C1"/>
                </a:solidFill>
                <a:latin typeface="+mj-lt"/>
                <a:cs typeface="Calibri" panose="020F0502020204030204" pitchFamily="34" charset="0"/>
              </a:rPr>
              <a:t>Al 2 van de 10 </a:t>
            </a:r>
            <a:r>
              <a:rPr lang="nl-BE" b="1" dirty="0">
                <a:solidFill>
                  <a:srgbClr val="0090C1"/>
                </a:solidFill>
                <a:latin typeface="+mj-lt"/>
                <a:cs typeface="Calibri" panose="020F0502020204030204" pitchFamily="34" charset="0"/>
              </a:rPr>
              <a:t>pilootscholen </a:t>
            </a:r>
            <a:r>
              <a:rPr lang="nl-BE" dirty="0">
                <a:solidFill>
                  <a:srgbClr val="0090C1"/>
                </a:solidFill>
                <a:latin typeface="+mj-lt"/>
                <a:cs typeface="Calibri" panose="020F0502020204030204" pitchFamily="34" charset="0"/>
              </a:rPr>
              <a:t>gevonden: Sint-Norbertus en Sint-Jan. Wie nog?</a:t>
            </a:r>
          </a:p>
        </p:txBody>
      </p:sp>
      <p:pic>
        <p:nvPicPr>
          <p:cNvPr id="10" name="Tijdelijke aanduiding voor inhoud 3" descr="Afbeelding met persoon, kleding, Menselijk gezicht, mensen">
            <a:extLst>
              <a:ext uri="{FF2B5EF4-FFF2-40B4-BE49-F238E27FC236}">
                <a16:creationId xmlns:a16="http://schemas.microsoft.com/office/drawing/2014/main" id="{EF76B71B-8B6B-927C-66F3-3FDEF8F5A464}"/>
              </a:ext>
            </a:extLst>
          </p:cNvPr>
          <p:cNvPicPr>
            <a:picLocks noChangeAspect="1"/>
          </p:cNvPicPr>
          <p:nvPr/>
        </p:nvPicPr>
        <p:blipFill rotWithShape="1">
          <a:blip r:embed="rId3">
            <a:extLst>
              <a:ext uri="{28A0092B-C50C-407E-A947-70E740481C1C}">
                <a14:useLocalDpi xmlns:a14="http://schemas.microsoft.com/office/drawing/2010/main" val="0"/>
              </a:ext>
            </a:extLst>
          </a:blip>
          <a:srcRect t="11292" b="3066"/>
          <a:stretch/>
        </p:blipFill>
        <p:spPr>
          <a:xfrm>
            <a:off x="8466526" y="5133528"/>
            <a:ext cx="3406992" cy="1561022"/>
          </a:xfrm>
          <a:prstGeom prst="rect">
            <a:avLst/>
          </a:prstGeom>
          <a:noFill/>
        </p:spPr>
      </p:pic>
    </p:spTree>
    <p:extLst>
      <p:ext uri="{BB962C8B-B14F-4D97-AF65-F5344CB8AC3E}">
        <p14:creationId xmlns:p14="http://schemas.microsoft.com/office/powerpoint/2010/main" val="3713637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B6B3F58-3B01-40B7-BD0A-5560ED5C175F}"/>
              </a:ext>
            </a:extLst>
          </p:cNvPr>
          <p:cNvSpPr>
            <a:spLocks noGrp="1"/>
          </p:cNvSpPr>
          <p:nvPr>
            <p:ph type="body" idx="13"/>
          </p:nvPr>
        </p:nvSpPr>
        <p:spPr>
          <a:xfrm>
            <a:off x="824400" y="1270800"/>
            <a:ext cx="7920000" cy="480525"/>
          </a:xfrm>
        </p:spPr>
        <p:txBody>
          <a:bodyPr anchor="t">
            <a:normAutofit/>
          </a:bodyPr>
          <a:lstStyle/>
          <a:p>
            <a:r>
              <a:rPr lang="nl-NL" dirty="0"/>
              <a:t>Planning</a:t>
            </a:r>
          </a:p>
        </p:txBody>
      </p:sp>
      <p:sp>
        <p:nvSpPr>
          <p:cNvPr id="6" name="Title 5">
            <a:extLst>
              <a:ext uri="{FF2B5EF4-FFF2-40B4-BE49-F238E27FC236}">
                <a16:creationId xmlns:a16="http://schemas.microsoft.com/office/drawing/2014/main" id="{25003D6C-F1F4-4037-8B89-4D9B21077C25}"/>
              </a:ext>
            </a:extLst>
          </p:cNvPr>
          <p:cNvSpPr>
            <a:spLocks noGrp="1"/>
          </p:cNvSpPr>
          <p:nvPr>
            <p:ph type="title"/>
          </p:nvPr>
        </p:nvSpPr>
        <p:spPr>
          <a:xfrm>
            <a:off x="824400" y="824400"/>
            <a:ext cx="7920000" cy="480525"/>
          </a:xfrm>
        </p:spPr>
        <p:txBody>
          <a:bodyPr anchor="t">
            <a:normAutofit fontScale="90000"/>
          </a:bodyPr>
          <a:lstStyle/>
          <a:p>
            <a:r>
              <a:rPr lang="nl-NL"/>
              <a:t>ELEKTROHELDEN GEZOCHT!</a:t>
            </a:r>
          </a:p>
        </p:txBody>
      </p:sp>
      <p:graphicFrame>
        <p:nvGraphicFramePr>
          <p:cNvPr id="2" name="Tijdelijke aanduiding voor inhoud 1">
            <a:extLst>
              <a:ext uri="{FF2B5EF4-FFF2-40B4-BE49-F238E27FC236}">
                <a16:creationId xmlns:a16="http://schemas.microsoft.com/office/drawing/2014/main" id="{833E9AE5-6AD0-38A4-6127-F5C2AF1B1C3B}"/>
              </a:ext>
            </a:extLst>
          </p:cNvPr>
          <p:cNvGraphicFramePr>
            <a:graphicFrameLocks noGrp="1"/>
          </p:cNvGraphicFramePr>
          <p:nvPr>
            <p:ph idx="1"/>
            <p:extLst>
              <p:ext uri="{D42A27DB-BD31-4B8C-83A1-F6EECF244321}">
                <p14:modId xmlns:p14="http://schemas.microsoft.com/office/powerpoint/2010/main" val="1278113714"/>
              </p:ext>
            </p:extLst>
          </p:nvPr>
        </p:nvGraphicFramePr>
        <p:xfrm>
          <a:off x="924560" y="1751325"/>
          <a:ext cx="10124440" cy="4617720"/>
        </p:xfrm>
        <a:graphic>
          <a:graphicData uri="http://schemas.openxmlformats.org/drawingml/2006/table">
            <a:tbl>
              <a:tblPr firstRow="1" firstCol="1" bandRow="1">
                <a:tableStyleId>{5C22544A-7EE6-4342-B048-85BDC9FD1C3A}</a:tableStyleId>
              </a:tblPr>
              <a:tblGrid>
                <a:gridCol w="10124440">
                  <a:extLst>
                    <a:ext uri="{9D8B030D-6E8A-4147-A177-3AD203B41FA5}">
                      <a16:colId xmlns:a16="http://schemas.microsoft.com/office/drawing/2014/main" val="1860645847"/>
                    </a:ext>
                  </a:extLst>
                </a:gridCol>
              </a:tblGrid>
              <a:tr h="4592325">
                <a:tc>
                  <a:txBody>
                    <a:bodyPr/>
                    <a:lstStyle/>
                    <a:p>
                      <a:pPr marL="342900" lvl="0" indent="-342900" algn="just">
                        <a:buSzPts val="1000"/>
                        <a:buFont typeface="Symbol" panose="05050102010706020507" pitchFamily="18" charset="2"/>
                        <a:buChar char=""/>
                        <a:tabLst>
                          <a:tab pos="457200" algn="l"/>
                        </a:tabLst>
                      </a:pPr>
                      <a:endParaRPr lang="nl-BE" sz="1600" dirty="0">
                        <a:effectLst/>
                        <a:latin typeface="+mn-lt"/>
                      </a:endParaRPr>
                    </a:p>
                    <a:p>
                      <a:pPr marL="342900" lvl="0" indent="-342900" algn="just">
                        <a:buSzPts val="1000"/>
                        <a:buFont typeface="Symbol" panose="05050102010706020507" pitchFamily="18" charset="2"/>
                        <a:buChar char=""/>
                        <a:tabLst>
                          <a:tab pos="457200" algn="l"/>
                        </a:tabLst>
                      </a:pPr>
                      <a:r>
                        <a:rPr lang="nl-BE" sz="1600" b="0" dirty="0">
                          <a:effectLst/>
                          <a:latin typeface="+mn-lt"/>
                        </a:rPr>
                        <a:t>10 lagere scholen (5e en 6e leerjaar) nemen deel aan dit educatief traject met wedstrijdelement.</a:t>
                      </a:r>
                    </a:p>
                    <a:p>
                      <a:pPr marL="0" lvl="0" indent="0" algn="just">
                        <a:buSzPts val="1000"/>
                        <a:buFont typeface="Symbol" panose="05050102010706020507" pitchFamily="18" charset="2"/>
                        <a:buNone/>
                        <a:tabLst>
                          <a:tab pos="457200" algn="l"/>
                        </a:tabLst>
                      </a:pPr>
                      <a:endParaRPr lang="nl-BE" sz="1600" b="0" dirty="0">
                        <a:effectLst/>
                        <a:latin typeface="+mn-lt"/>
                      </a:endParaRPr>
                    </a:p>
                    <a:p>
                      <a:pPr marL="342900" lvl="0" indent="-342900" algn="just">
                        <a:buSzPts val="1000"/>
                        <a:buFont typeface="Symbol" panose="05050102010706020507" pitchFamily="18" charset="2"/>
                        <a:buChar char=""/>
                        <a:tabLst>
                          <a:tab pos="457200" algn="l"/>
                        </a:tabLst>
                      </a:pPr>
                      <a:r>
                        <a:rPr lang="nl-BE" sz="1600" b="0" dirty="0">
                          <a:effectLst/>
                          <a:latin typeface="+mn-lt"/>
                        </a:rPr>
                        <a:t>Per deelnemende klas is er een educatieve workshop over AEEA voor de aanvang van het inzamelen. </a:t>
                      </a:r>
                    </a:p>
                    <a:p>
                      <a:pPr marL="0" lvl="0" indent="0" algn="just">
                        <a:buSzPts val="1000"/>
                        <a:buFont typeface="Symbol" panose="05050102010706020507" pitchFamily="18" charset="2"/>
                        <a:buNone/>
                        <a:tabLst>
                          <a:tab pos="457200" algn="l"/>
                        </a:tabLst>
                      </a:pPr>
                      <a:r>
                        <a:rPr lang="nl-BE" sz="1600" b="0" dirty="0">
                          <a:effectLst/>
                          <a:latin typeface="+mn-lt"/>
                        </a:rPr>
                        <a:t> </a:t>
                      </a:r>
                    </a:p>
                    <a:p>
                      <a:pPr marL="742950" lvl="1" indent="-285750" algn="just">
                        <a:buSzPts val="1000"/>
                        <a:buFont typeface="Courier New" panose="02070309020205020404" pitchFamily="49" charset="0"/>
                        <a:buChar char="o"/>
                        <a:tabLst>
                          <a:tab pos="914400" algn="l"/>
                        </a:tabLst>
                      </a:pPr>
                      <a:r>
                        <a:rPr lang="nl-BE" sz="1600" b="1" dirty="0">
                          <a:effectLst/>
                          <a:latin typeface="+mn-lt"/>
                        </a:rPr>
                        <a:t>Tussen 13 en 22 september 2023</a:t>
                      </a:r>
                    </a:p>
                    <a:p>
                      <a:pPr marL="342900" lvl="0" indent="-342900" algn="just">
                        <a:buSzPts val="1000"/>
                        <a:buFont typeface="Symbol" panose="05050102010706020507" pitchFamily="18" charset="2"/>
                        <a:buChar char=""/>
                        <a:tabLst>
                          <a:tab pos="457200" algn="l"/>
                        </a:tabLst>
                      </a:pPr>
                      <a:r>
                        <a:rPr lang="nl-BE" sz="1600" b="0" dirty="0">
                          <a:effectLst/>
                          <a:latin typeface="+mn-lt"/>
                        </a:rPr>
                        <a:t>Inzamelen gedurende 2 weken (2x 5 schooldagen) van AEEA voor hergebruik en recyclage.</a:t>
                      </a:r>
                    </a:p>
                    <a:p>
                      <a:pPr marL="342900" lvl="0" indent="-342900" algn="just">
                        <a:buSzPts val="1000"/>
                        <a:buFont typeface="Symbol" panose="05050102010706020507" pitchFamily="18" charset="2"/>
                        <a:buChar char=""/>
                        <a:tabLst>
                          <a:tab pos="457200" algn="l"/>
                        </a:tabLst>
                      </a:pPr>
                      <a:endParaRPr lang="nl-BE" sz="1600" b="0" dirty="0">
                        <a:effectLst/>
                        <a:latin typeface="+mn-lt"/>
                      </a:endParaRPr>
                    </a:p>
                    <a:p>
                      <a:pPr marL="742950" lvl="1" indent="-285750">
                        <a:buSzPts val="1000"/>
                        <a:buFont typeface="Courier New" panose="02070309020205020404" pitchFamily="49" charset="0"/>
                        <a:buChar char="o"/>
                        <a:tabLst>
                          <a:tab pos="914400" algn="l"/>
                        </a:tabLst>
                      </a:pPr>
                      <a:r>
                        <a:rPr lang="nl-BE" sz="1600" b="1" dirty="0">
                          <a:effectLst/>
                          <a:latin typeface="+mn-lt"/>
                        </a:rPr>
                        <a:t>Van 9 t.e.m. 20 oktober 2023</a:t>
                      </a:r>
                    </a:p>
                    <a:p>
                      <a:pPr marL="342900" lvl="0" indent="-342900" algn="just">
                        <a:buSzPts val="1000"/>
                        <a:buFont typeface="Symbol" panose="05050102010706020507" pitchFamily="18" charset="2"/>
                        <a:buChar char=""/>
                        <a:tabLst>
                          <a:tab pos="457200" algn="l"/>
                        </a:tabLst>
                      </a:pPr>
                      <a:r>
                        <a:rPr lang="nl-BE" sz="1600" b="0" dirty="0">
                          <a:effectLst/>
                          <a:latin typeface="+mn-lt"/>
                        </a:rPr>
                        <a:t>Scholen registreren het ingezamelde aantal toestellen via een online platform en hiervoor krijgen ze punten toegekend.</a:t>
                      </a:r>
                    </a:p>
                    <a:p>
                      <a:pPr marL="342900" lvl="0" indent="-342900" algn="just">
                        <a:buSzPts val="1000"/>
                        <a:buFont typeface="Symbol" panose="05050102010706020507" pitchFamily="18" charset="2"/>
                        <a:buChar char=""/>
                        <a:tabLst>
                          <a:tab pos="457200" algn="l"/>
                        </a:tabLst>
                      </a:pPr>
                      <a:r>
                        <a:rPr lang="nl-BE" sz="1600" b="0" dirty="0">
                          <a:effectLst/>
                          <a:latin typeface="+mn-lt"/>
                        </a:rPr>
                        <a:t>Scholen nemen deel aan uitdagingen ‘heldendaden’ rond verschillende thema’s en verdienen extra punten.</a:t>
                      </a:r>
                    </a:p>
                    <a:p>
                      <a:pPr marL="457200" lvl="1" indent="0">
                        <a:buSzPts val="1000"/>
                        <a:buFont typeface="Courier New" panose="02070309020205020404" pitchFamily="49" charset="0"/>
                        <a:buNone/>
                        <a:tabLst>
                          <a:tab pos="914400" algn="l"/>
                        </a:tabLst>
                      </a:pPr>
                      <a:endParaRPr lang="nl-BE" sz="1600" b="1" dirty="0">
                        <a:effectLst/>
                        <a:latin typeface="+mn-lt"/>
                      </a:endParaRPr>
                    </a:p>
                    <a:p>
                      <a:pPr marL="742950" lvl="1" indent="-285750">
                        <a:buSzPts val="1000"/>
                        <a:buFont typeface="Courier New" panose="02070309020205020404" pitchFamily="49" charset="0"/>
                        <a:buChar char="o"/>
                        <a:tabLst>
                          <a:tab pos="914400" algn="l"/>
                        </a:tabLst>
                      </a:pPr>
                      <a:r>
                        <a:rPr lang="nl-BE" sz="1600" b="1" dirty="0">
                          <a:effectLst/>
                          <a:latin typeface="+mn-lt"/>
                        </a:rPr>
                        <a:t>25 oktober 2023</a:t>
                      </a:r>
                    </a:p>
                    <a:p>
                      <a:pPr marL="342900" lvl="0" indent="-342900" algn="just">
                        <a:buSzPts val="1000"/>
                        <a:buFont typeface="Symbol" panose="05050102010706020507" pitchFamily="18" charset="2"/>
                        <a:buChar char=""/>
                        <a:tabLst>
                          <a:tab pos="457200" algn="l"/>
                        </a:tabLst>
                      </a:pPr>
                      <a:r>
                        <a:rPr lang="nl-BE" sz="1600" b="0" dirty="0">
                          <a:effectLst/>
                          <a:latin typeface="+mn-lt"/>
                        </a:rPr>
                        <a:t>Een slotceremonie in bibliotheek Tweebronnen</a:t>
                      </a:r>
                    </a:p>
                    <a:p>
                      <a:pPr marL="742950" lvl="1" indent="-285750">
                        <a:buSzPts val="1000"/>
                        <a:buFont typeface="Courier New" panose="02070309020205020404" pitchFamily="49" charset="0"/>
                        <a:buChar char="o"/>
                        <a:tabLst>
                          <a:tab pos="914400" algn="l"/>
                        </a:tabLst>
                      </a:pPr>
                      <a:r>
                        <a:rPr lang="nl-BE" sz="1600" b="0" dirty="0">
                          <a:effectLst/>
                          <a:latin typeface="+mn-lt"/>
                        </a:rPr>
                        <a:t>De school met het hoogst aantal punten = de winnaar</a:t>
                      </a:r>
                    </a:p>
                    <a:p>
                      <a:pPr marL="742950" lvl="1" indent="-285750">
                        <a:buSzPts val="1000"/>
                        <a:buFont typeface="Courier New" panose="02070309020205020404" pitchFamily="49" charset="0"/>
                        <a:buChar char="o"/>
                        <a:tabLst>
                          <a:tab pos="914400" algn="l"/>
                        </a:tabLst>
                      </a:pPr>
                      <a:r>
                        <a:rPr lang="nl-BE" sz="1600" b="0" dirty="0">
                          <a:effectLst/>
                          <a:latin typeface="+mn-lt"/>
                        </a:rPr>
                        <a:t>Zij mogen met de deelnemende klassen op uitstap naar </a:t>
                      </a:r>
                      <a:r>
                        <a:rPr lang="nl-BE" sz="1600" b="0" dirty="0" err="1">
                          <a:effectLst/>
                          <a:latin typeface="+mn-lt"/>
                        </a:rPr>
                        <a:t>Technopolis</a:t>
                      </a:r>
                      <a:r>
                        <a:rPr lang="nl-BE" sz="1600" b="0" dirty="0">
                          <a:effectLst/>
                          <a:latin typeface="+mn-lt"/>
                        </a:rPr>
                        <a:t> op 10 november 2023</a:t>
                      </a:r>
                      <a:endParaRPr lang="nl-BE" sz="1600" b="0" dirty="0">
                        <a:solidFill>
                          <a:srgbClr val="0B5092"/>
                        </a:solidFill>
                        <a:effectLst/>
                        <a:latin typeface="+mn-lt"/>
                        <a:ea typeface="Calibri" panose="020F0502020204030204" pitchFamily="34" charset="0"/>
                        <a:cs typeface="Times New Roman" panose="02020603050405020304" pitchFamily="18" charset="0"/>
                      </a:endParaRPr>
                    </a:p>
                  </a:txBody>
                  <a:tcPr marL="114300" marR="114300" marT="114300" marB="114300">
                    <a:noFill/>
                  </a:tcPr>
                </a:tc>
                <a:extLst>
                  <a:ext uri="{0D108BD9-81ED-4DB2-BD59-A6C34878D82A}">
                    <a16:rowId xmlns:a16="http://schemas.microsoft.com/office/drawing/2014/main" val="3344896715"/>
                  </a:ext>
                </a:extLst>
              </a:tr>
            </a:tbl>
          </a:graphicData>
        </a:graphic>
      </p:graphicFrame>
      <p:pic>
        <p:nvPicPr>
          <p:cNvPr id="8" name="Afbeelding 7" descr="Afbeelding met logo, symbool, Graphics, Lettertype">
            <a:extLst>
              <a:ext uri="{FF2B5EF4-FFF2-40B4-BE49-F238E27FC236}">
                <a16:creationId xmlns:a16="http://schemas.microsoft.com/office/drawing/2014/main" id="{5EF2CBAC-37C6-A01D-571E-0C6B1FDDB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180" y="181950"/>
            <a:ext cx="4029710" cy="1974558"/>
          </a:xfrm>
          <a:prstGeom prst="rect">
            <a:avLst/>
          </a:prstGeom>
        </p:spPr>
      </p:pic>
    </p:spTree>
    <p:extLst>
      <p:ext uri="{BB962C8B-B14F-4D97-AF65-F5344CB8AC3E}">
        <p14:creationId xmlns:p14="http://schemas.microsoft.com/office/powerpoint/2010/main" val="3124346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8284-A227-4769-A97F-659AD72C23BB}"/>
              </a:ext>
            </a:extLst>
          </p:cNvPr>
          <p:cNvSpPr>
            <a:spLocks noGrp="1"/>
          </p:cNvSpPr>
          <p:nvPr>
            <p:ph type="title"/>
          </p:nvPr>
        </p:nvSpPr>
        <p:spPr/>
        <p:txBody>
          <a:bodyPr/>
          <a:lstStyle/>
          <a:p>
            <a:r>
              <a:rPr lang="nl-NL" sz="4800" dirty="0"/>
              <a:t>INTERESSANTE  </a:t>
            </a:r>
            <a:br>
              <a:rPr lang="nl-NL" sz="4800" dirty="0"/>
            </a:br>
            <a:r>
              <a:rPr lang="nl-NL" sz="4800" dirty="0"/>
              <a:t>LESMATERIALEN EN ACTIVITEITEN </a:t>
            </a:r>
          </a:p>
        </p:txBody>
      </p:sp>
      <p:sp>
        <p:nvSpPr>
          <p:cNvPr id="3" name="Text Placeholder 2">
            <a:extLst>
              <a:ext uri="{FF2B5EF4-FFF2-40B4-BE49-F238E27FC236}">
                <a16:creationId xmlns:a16="http://schemas.microsoft.com/office/drawing/2014/main" id="{9CE0E976-A92C-4486-AA98-E413E090B269}"/>
              </a:ext>
            </a:extLst>
          </p:cNvPr>
          <p:cNvSpPr>
            <a:spLocks noGrp="1"/>
          </p:cNvSpPr>
          <p:nvPr>
            <p:ph type="body" idx="1"/>
          </p:nvPr>
        </p:nvSpPr>
        <p:spPr/>
        <p:txBody>
          <a:bodyPr>
            <a:normAutofit/>
          </a:bodyPr>
          <a:lstStyle/>
          <a:p>
            <a:r>
              <a:rPr lang="nl-NL" dirty="0" err="1"/>
              <a:t>KapotGoed</a:t>
            </a:r>
            <a:r>
              <a:rPr lang="nl-NL" dirty="0"/>
              <a:t>!– </a:t>
            </a:r>
            <a:r>
              <a:rPr lang="nl-NL" dirty="0" err="1"/>
              <a:t>Djapo</a:t>
            </a:r>
            <a:endParaRPr lang="nl-NL" dirty="0"/>
          </a:p>
        </p:txBody>
      </p:sp>
    </p:spTree>
    <p:extLst>
      <p:ext uri="{BB962C8B-B14F-4D97-AF65-F5344CB8AC3E}">
        <p14:creationId xmlns:p14="http://schemas.microsoft.com/office/powerpoint/2010/main" val="3328629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APOT GOED! Lespakket over herstel van elektrische en elektronische ...">
            <a:extLst>
              <a:ext uri="{FF2B5EF4-FFF2-40B4-BE49-F238E27FC236}">
                <a16:creationId xmlns:a16="http://schemas.microsoft.com/office/drawing/2014/main" id="{17AB092E-AA80-DE38-C279-9E4441A3FC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26244" y="1833563"/>
            <a:ext cx="3629025" cy="3629025"/>
          </a:xfrm>
          <a:prstGeom prst="rect">
            <a:avLst/>
          </a:prstGeom>
          <a:solidFill>
            <a:srgbClr val="FFFFFF"/>
          </a:solidFill>
        </p:spPr>
      </p:pic>
      <p:sp>
        <p:nvSpPr>
          <p:cNvPr id="6" name="Tijdelijke aanduiding voor tekst 5">
            <a:extLst>
              <a:ext uri="{FF2B5EF4-FFF2-40B4-BE49-F238E27FC236}">
                <a16:creationId xmlns:a16="http://schemas.microsoft.com/office/drawing/2014/main" id="{9B9ED005-0E8B-65EF-49CB-BAC067362102}"/>
              </a:ext>
            </a:extLst>
          </p:cNvPr>
          <p:cNvSpPr>
            <a:spLocks noGrp="1"/>
          </p:cNvSpPr>
          <p:nvPr>
            <p:ph type="body" idx="13"/>
          </p:nvPr>
        </p:nvSpPr>
        <p:spPr>
          <a:xfrm>
            <a:off x="824400" y="1270800"/>
            <a:ext cx="7920000" cy="480525"/>
          </a:xfrm>
        </p:spPr>
        <p:txBody>
          <a:bodyPr anchor="t">
            <a:normAutofit/>
          </a:bodyPr>
          <a:lstStyle/>
          <a:p>
            <a:r>
              <a:rPr lang="nl-BE" dirty="0"/>
              <a:t>Dienst duurzaamheid i.s.m. Djapo</a:t>
            </a:r>
          </a:p>
        </p:txBody>
      </p:sp>
      <p:sp>
        <p:nvSpPr>
          <p:cNvPr id="4" name="Titel 3">
            <a:extLst>
              <a:ext uri="{FF2B5EF4-FFF2-40B4-BE49-F238E27FC236}">
                <a16:creationId xmlns:a16="http://schemas.microsoft.com/office/drawing/2014/main" id="{BAFC68C1-2642-7244-E755-E5D99C714217}"/>
              </a:ext>
            </a:extLst>
          </p:cNvPr>
          <p:cNvSpPr>
            <a:spLocks noGrp="1"/>
          </p:cNvSpPr>
          <p:nvPr>
            <p:ph type="title"/>
          </p:nvPr>
        </p:nvSpPr>
        <p:spPr>
          <a:xfrm>
            <a:off x="824400" y="824400"/>
            <a:ext cx="7920000" cy="480525"/>
          </a:xfrm>
        </p:spPr>
        <p:txBody>
          <a:bodyPr anchor="t">
            <a:normAutofit fontScale="90000"/>
          </a:bodyPr>
          <a:lstStyle/>
          <a:p>
            <a:r>
              <a:rPr lang="nl-BE" dirty="0"/>
              <a:t>Ontworpen in kader van Sharepair</a:t>
            </a:r>
          </a:p>
        </p:txBody>
      </p:sp>
      <p:sp>
        <p:nvSpPr>
          <p:cNvPr id="7" name="Tekstvak 6">
            <a:extLst>
              <a:ext uri="{FF2B5EF4-FFF2-40B4-BE49-F238E27FC236}">
                <a16:creationId xmlns:a16="http://schemas.microsoft.com/office/drawing/2014/main" id="{832A8DD2-9298-89A6-E896-BE71E1167C93}"/>
              </a:ext>
            </a:extLst>
          </p:cNvPr>
          <p:cNvSpPr txBox="1"/>
          <p:nvPr/>
        </p:nvSpPr>
        <p:spPr>
          <a:xfrm>
            <a:off x="3952874" y="1751326"/>
            <a:ext cx="7667626" cy="5355312"/>
          </a:xfrm>
          <a:prstGeom prst="rect">
            <a:avLst/>
          </a:prstGeom>
          <a:noFill/>
        </p:spPr>
        <p:txBody>
          <a:bodyPr wrap="square" rtlCol="0">
            <a:spAutoFit/>
          </a:bodyPr>
          <a:lstStyle/>
          <a:p>
            <a:pPr algn="l"/>
            <a:r>
              <a:rPr lang="nl-BE" b="1" i="0" dirty="0">
                <a:solidFill>
                  <a:srgbClr val="363636"/>
                </a:solidFill>
                <a:effectLst/>
                <a:latin typeface="Open Sans" panose="020B0606030504020204" pitchFamily="34" charset="0"/>
              </a:rPr>
              <a:t>Hoe kan je leerlingen bewust maken van het belang van het herstel van elektrische en elektronische apparaten?</a:t>
            </a:r>
            <a:endParaRPr lang="nl-BE" b="0" i="0" dirty="0">
              <a:solidFill>
                <a:srgbClr val="363636"/>
              </a:solidFill>
              <a:effectLst/>
              <a:latin typeface="Open Sans" panose="020B0606030504020204" pitchFamily="34" charset="0"/>
            </a:endParaRPr>
          </a:p>
          <a:p>
            <a:pPr algn="l"/>
            <a:r>
              <a:rPr lang="nl-BE" b="0" i="0" dirty="0">
                <a:solidFill>
                  <a:srgbClr val="363636"/>
                </a:solidFill>
                <a:effectLst/>
                <a:latin typeface="Open Sans" panose="020B0606030504020204" pitchFamily="34" charset="0"/>
              </a:rPr>
              <a:t>Voor het Europees project Sharepair dat streeft naar een duurzame en circulaire economie, ontwikkelde Djapo nieuw lesmateriaal dat kinderen en jongeren wil sensibiliseren en verantwoordelijk maken voor omgaan met elektrische en elektronische apparaten om hen heen. Denk maar aan een smartphone die in de vuilnisbak belandt omdat de batterij het niet meer goed doet of een laptop die wordt weggesmeten omdat het scherm beschadigd is.</a:t>
            </a:r>
          </a:p>
          <a:p>
            <a:pPr algn="l"/>
            <a:endParaRPr lang="nl-BE" b="0" i="0" dirty="0">
              <a:solidFill>
                <a:srgbClr val="363636"/>
              </a:solidFill>
              <a:effectLst/>
              <a:latin typeface="Open Sans" panose="020B0606030504020204" pitchFamily="34" charset="0"/>
            </a:endParaRPr>
          </a:p>
          <a:p>
            <a:pPr algn="l"/>
            <a:r>
              <a:rPr lang="nl-BE" b="0" i="0" dirty="0">
                <a:solidFill>
                  <a:srgbClr val="363636"/>
                </a:solidFill>
                <a:effectLst/>
                <a:latin typeface="Open Sans" panose="020B0606030504020204" pitchFamily="34" charset="0"/>
              </a:rPr>
              <a:t>In het lessenpakket zit zowel </a:t>
            </a:r>
            <a:r>
              <a:rPr lang="nl-BE" b="1" i="0" dirty="0">
                <a:solidFill>
                  <a:srgbClr val="363636"/>
                </a:solidFill>
                <a:effectLst/>
                <a:latin typeface="Open Sans" panose="020B0606030504020204" pitchFamily="34" charset="0"/>
              </a:rPr>
              <a:t>algemene</a:t>
            </a:r>
            <a:r>
              <a:rPr lang="nl-BE" b="0" i="0" dirty="0">
                <a:solidFill>
                  <a:srgbClr val="363636"/>
                </a:solidFill>
                <a:effectLst/>
                <a:latin typeface="Open Sans" panose="020B0606030504020204" pitchFamily="34" charset="0"/>
              </a:rPr>
              <a:t> </a:t>
            </a:r>
            <a:r>
              <a:rPr lang="nl-BE" b="1" i="0" dirty="0">
                <a:solidFill>
                  <a:srgbClr val="363636"/>
                </a:solidFill>
                <a:effectLst/>
                <a:latin typeface="Open Sans" panose="020B0606030504020204" pitchFamily="34" charset="0"/>
              </a:rPr>
              <a:t>achtergrondinformatie</a:t>
            </a:r>
            <a:r>
              <a:rPr lang="nl-BE" b="0" i="0" dirty="0">
                <a:solidFill>
                  <a:srgbClr val="363636"/>
                </a:solidFill>
                <a:effectLst/>
                <a:latin typeface="Open Sans" panose="020B0606030504020204" pitchFamily="34" charset="0"/>
              </a:rPr>
              <a:t>, als </a:t>
            </a:r>
            <a:r>
              <a:rPr lang="nl-BE" b="1" i="0" dirty="0">
                <a:solidFill>
                  <a:srgbClr val="363636"/>
                </a:solidFill>
                <a:effectLst/>
                <a:latin typeface="Open Sans" panose="020B0606030504020204" pitchFamily="34" charset="0"/>
              </a:rPr>
              <a:t>concrete</a:t>
            </a:r>
            <a:r>
              <a:rPr lang="nl-BE" b="0" i="0" dirty="0">
                <a:solidFill>
                  <a:srgbClr val="363636"/>
                </a:solidFill>
                <a:effectLst/>
                <a:latin typeface="Open Sans" panose="020B0606030504020204" pitchFamily="34" charset="0"/>
              </a:rPr>
              <a:t> </a:t>
            </a:r>
            <a:r>
              <a:rPr lang="nl-BE" b="1" i="0" dirty="0">
                <a:solidFill>
                  <a:srgbClr val="363636"/>
                </a:solidFill>
                <a:effectLst/>
                <a:latin typeface="Open Sans" panose="020B0606030504020204" pitchFamily="34" charset="0"/>
              </a:rPr>
              <a:t>lessen</a:t>
            </a:r>
            <a:r>
              <a:rPr lang="nl-BE" b="0" i="0" dirty="0">
                <a:solidFill>
                  <a:srgbClr val="363636"/>
                </a:solidFill>
                <a:effectLst/>
                <a:latin typeface="Open Sans" panose="020B0606030504020204" pitchFamily="34" charset="0"/>
              </a:rPr>
              <a:t> die leerlingen kritisch en probleemoplossend doen denken. Bovendien werk je aan concrete </a:t>
            </a:r>
            <a:r>
              <a:rPr lang="nl-BE" b="1" i="0" dirty="0" err="1">
                <a:solidFill>
                  <a:srgbClr val="363636"/>
                </a:solidFill>
                <a:effectLst/>
                <a:latin typeface="Open Sans" panose="020B0606030504020204" pitchFamily="34" charset="0"/>
              </a:rPr>
              <a:t>onderzoeks</a:t>
            </a:r>
            <a:r>
              <a:rPr lang="nl-BE" b="0" i="0" dirty="0">
                <a:solidFill>
                  <a:srgbClr val="363636"/>
                </a:solidFill>
                <a:effectLst/>
                <a:latin typeface="Open Sans" panose="020B0606030504020204" pitchFamily="34" charset="0"/>
              </a:rPr>
              <a:t>–</a:t>
            </a:r>
            <a:r>
              <a:rPr lang="nl-BE" b="1" i="0" dirty="0">
                <a:solidFill>
                  <a:srgbClr val="363636"/>
                </a:solidFill>
                <a:effectLst/>
                <a:latin typeface="Open Sans" panose="020B0606030504020204" pitchFamily="34" charset="0"/>
              </a:rPr>
              <a:t> en actiecompetenties.</a:t>
            </a:r>
            <a:r>
              <a:rPr lang="nl-BE" b="0" i="0" dirty="0">
                <a:solidFill>
                  <a:srgbClr val="363636"/>
                </a:solidFill>
                <a:effectLst/>
                <a:latin typeface="Open Sans" panose="020B0606030504020204" pitchFamily="34" charset="0"/>
              </a:rPr>
              <a:t> Zo ga je met je leerlingen in dialoog rond circulaire economie en herstel van elektrische en elektronische apparaten.</a:t>
            </a:r>
          </a:p>
          <a:p>
            <a:pPr algn="l"/>
            <a:endParaRPr lang="nl-BE" b="0" i="0" dirty="0">
              <a:solidFill>
                <a:srgbClr val="363636"/>
              </a:solidFill>
              <a:effectLst/>
              <a:latin typeface="Open Sans" panose="020B0606030504020204" pitchFamily="34" charset="0"/>
            </a:endParaRPr>
          </a:p>
          <a:p>
            <a:pPr algn="l"/>
            <a:r>
              <a:rPr lang="nl-BE" b="1" i="0" dirty="0">
                <a:solidFill>
                  <a:srgbClr val="363636"/>
                </a:solidFill>
                <a:effectLst/>
                <a:latin typeface="Open Sans" panose="020B0606030504020204" pitchFamily="34" charset="0"/>
              </a:rPr>
              <a:t>Samen verlengen we de levensduur van kapot goed!</a:t>
            </a:r>
            <a:endParaRPr lang="nl-BE" b="0" i="0" dirty="0">
              <a:solidFill>
                <a:srgbClr val="363636"/>
              </a:solidFill>
              <a:effectLst/>
              <a:latin typeface="Open Sans" panose="020B0606030504020204" pitchFamily="34" charset="0"/>
            </a:endParaRPr>
          </a:p>
          <a:p>
            <a:endParaRPr lang="nl-BE" dirty="0"/>
          </a:p>
        </p:txBody>
      </p:sp>
    </p:spTree>
    <p:extLst>
      <p:ext uri="{BB962C8B-B14F-4D97-AF65-F5344CB8AC3E}">
        <p14:creationId xmlns:p14="http://schemas.microsoft.com/office/powerpoint/2010/main" val="2677871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C6063"/>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D7316F1-743E-AF10-33DD-2C5187ED3266}"/>
              </a:ext>
            </a:extLst>
          </p:cNvPr>
          <p:cNvSpPr>
            <a:spLocks noGrp="1"/>
          </p:cNvSpPr>
          <p:nvPr>
            <p:ph idx="1"/>
          </p:nvPr>
        </p:nvSpPr>
        <p:spPr/>
        <p:txBody>
          <a:bodyPr/>
          <a:lstStyle/>
          <a:p>
            <a:endParaRPr lang="nl-BE"/>
          </a:p>
        </p:txBody>
      </p:sp>
      <p:pic>
        <p:nvPicPr>
          <p:cNvPr id="4" name="Tijdelijke aanduiding voor inhoud 4" descr="Afbeelding met persoon, staand, poseren, groep&#10;&#10;Automatisch gegenereerde beschrijving">
            <a:extLst>
              <a:ext uri="{FF2B5EF4-FFF2-40B4-BE49-F238E27FC236}">
                <a16:creationId xmlns:a16="http://schemas.microsoft.com/office/drawing/2014/main" id="{5B424E78-3623-AA6A-E1EB-D3CD0FD0647D}"/>
              </a:ext>
            </a:extLst>
          </p:cNvPr>
          <p:cNvPicPr>
            <a:picLocks noChangeAspect="1"/>
          </p:cNvPicPr>
          <p:nvPr/>
        </p:nvPicPr>
        <p:blipFill rotWithShape="1">
          <a:blip r:embed="rId2">
            <a:extLst>
              <a:ext uri="{28A0092B-C50C-407E-A947-70E740481C1C}">
                <a14:useLocalDpi xmlns:a14="http://schemas.microsoft.com/office/drawing/2010/main" val="0"/>
              </a:ext>
            </a:extLst>
          </a:blip>
          <a:srcRect l="2344" r="892"/>
          <a:stretch/>
        </p:blipFill>
        <p:spPr>
          <a:xfrm>
            <a:off x="-93946" y="502477"/>
            <a:ext cx="12192001" cy="6067425"/>
          </a:xfrm>
          <a:prstGeom prst="rect">
            <a:avLst/>
          </a:prstGeom>
        </p:spPr>
      </p:pic>
      <p:pic>
        <p:nvPicPr>
          <p:cNvPr id="2" name="Afbeelding 1">
            <a:extLst>
              <a:ext uri="{FF2B5EF4-FFF2-40B4-BE49-F238E27FC236}">
                <a16:creationId xmlns:a16="http://schemas.microsoft.com/office/drawing/2014/main" id="{EB3DEE9F-34E5-6E8B-C00E-C73626D574B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9862" r="88754">
                        <a14:backgroundMark x1="25744" y1="40417" x2="23117" y2="11667"/>
                        <a14:backgroundMark x1="42907" y1="12917" x2="84413" y2="13194"/>
                        <a14:backgroundMark x1="73730" y1="18889" x2="79860" y2="50278"/>
                        <a14:backgroundMark x1="64974" y1="48472" x2="86690" y2="44722"/>
                        <a14:backgroundMark x1="67426" y1="53056" x2="83363" y2="53750"/>
                        <a14:backgroundMark x1="24694" y1="40417" x2="16462" y2="55556"/>
                        <a14:backgroundMark x1="17338" y1="55278" x2="28897" y2="41111"/>
                        <a14:backgroundMark x1="28897" y1="41111" x2="29072" y2="37917"/>
                      </a14:backgroundRemoval>
                    </a14:imgEffect>
                  </a14:imgLayer>
                </a14:imgProps>
              </a:ext>
            </a:extLst>
          </a:blip>
          <a:srcRect r="1385" b="36159"/>
          <a:stretch/>
        </p:blipFill>
        <p:spPr>
          <a:xfrm>
            <a:off x="1943834" y="4805689"/>
            <a:ext cx="2088672" cy="1704975"/>
          </a:xfrm>
          <a:prstGeom prst="rect">
            <a:avLst/>
          </a:prstGeom>
        </p:spPr>
      </p:pic>
      <p:pic>
        <p:nvPicPr>
          <p:cNvPr id="5" name="Picture 8" descr="Fatou Jans (@Fatoujans) / Twitter">
            <a:extLst>
              <a:ext uri="{FF2B5EF4-FFF2-40B4-BE49-F238E27FC236}">
                <a16:creationId xmlns:a16="http://schemas.microsoft.com/office/drawing/2014/main" id="{12579567-9FF3-0B42-D35D-F53CFE8F3EF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750" b="99750" l="4750" r="90000">
                        <a14:foregroundMark x1="29500" y1="9250" x2="45250" y2="17250"/>
                        <a14:foregroundMark x1="45250" y1="17250" x2="53750" y2="32250"/>
                        <a14:foregroundMark x1="26500" y1="9500" x2="13250" y2="21500"/>
                        <a14:foregroundMark x1="13250" y1="21500" x2="7750" y2="58250"/>
                        <a14:foregroundMark x1="7750" y1="58250" x2="9250" y2="81500"/>
                        <a14:foregroundMark x1="9250" y1="81500" x2="24000" y2="98250"/>
                        <a14:foregroundMark x1="24000" y1="98250" x2="27250" y2="99750"/>
                        <a14:foregroundMark x1="76500" y1="75500" x2="87500" y2="81500"/>
                        <a14:foregroundMark x1="87500" y1="81500" x2="89000" y2="84500"/>
                        <a14:foregroundMark x1="9000" y1="25750" x2="4750" y2="65250"/>
                        <a14:foregroundMark x1="4750" y1="65250" x2="10750" y2="99000"/>
                        <a14:foregroundMark x1="46750" y1="20250" x2="54500" y2="31750"/>
                        <a14:foregroundMark x1="29500" y1="7750" x2="16250" y2="15000"/>
                        <a14:foregroundMark x1="16250" y1="15000" x2="9250" y2="23250"/>
                      </a14:backgroundRemoval>
                    </a14:imgEffect>
                  </a14:imgLayer>
                </a14:imgProps>
              </a:ext>
              <a:ext uri="{28A0092B-C50C-407E-A947-70E740481C1C}">
                <a14:useLocalDpi xmlns:a14="http://schemas.microsoft.com/office/drawing/2010/main" val="0"/>
              </a:ext>
            </a:extLst>
          </a:blip>
          <a:srcRect/>
          <a:stretch>
            <a:fillRect/>
          </a:stretch>
        </p:blipFill>
        <p:spPr bwMode="auto">
          <a:xfrm>
            <a:off x="3672710" y="5141569"/>
            <a:ext cx="1369095" cy="13690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n Bollen - Kabinetsmedewerker Lalynn Wadera - Stad Leuven | LinkedIn">
            <a:extLst>
              <a:ext uri="{FF2B5EF4-FFF2-40B4-BE49-F238E27FC236}">
                <a16:creationId xmlns:a16="http://schemas.microsoft.com/office/drawing/2014/main" id="{1ECF94AC-5D21-36FD-EEDD-B7BB7CEC77F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778" b="98000" l="10000" r="96889">
                        <a14:foregroundMark x1="49111" y1="73778" x2="61111" y2="72667"/>
                        <a14:foregroundMark x1="61111" y1="72667" x2="61333" y2="72667"/>
                        <a14:foregroundMark x1="34889" y1="88222" x2="69333" y2="95556"/>
                        <a14:foregroundMark x1="69333" y1="95556" x2="72889" y2="87556"/>
                        <a14:foregroundMark x1="38000" y1="91333" x2="29333" y2="96667"/>
                        <a14:foregroundMark x1="72000" y1="88889" x2="97111" y2="93556"/>
                        <a14:foregroundMark x1="32667" y1="96000" x2="17111" y2="98444"/>
                        <a14:foregroundMark x1="38667" y1="5556" x2="55333" y2="6667"/>
                        <a14:foregroundMark x1="55333" y1="6667" x2="62667" y2="6000"/>
                        <a14:foregroundMark x1="67778" y1="4444" x2="37111" y2="1778"/>
                        <a14:foregroundMark x1="37111" y1="1778" x2="34222" y2="4889"/>
                        <a14:backgroundMark x1="24444" y1="68889" x2="26222" y2="88222"/>
                        <a14:backgroundMark x1="25111" y1="75333" x2="29556" y2="82889"/>
                        <a14:backgroundMark x1="22000" y1="62889" x2="26444" y2="73333"/>
                        <a14:backgroundMark x1="26444" y1="73333" x2="26444" y2="73556"/>
                        <a14:backgroundMark x1="30000" y1="83778" x2="30667" y2="85778"/>
                      </a14:backgroundRemoval>
                    </a14:imgEffect>
                  </a14:imgLayer>
                </a14:imgProps>
              </a:ext>
              <a:ext uri="{28A0092B-C50C-407E-A947-70E740481C1C}">
                <a14:useLocalDpi xmlns:a14="http://schemas.microsoft.com/office/drawing/2010/main" val="0"/>
              </a:ext>
            </a:extLst>
          </a:blip>
          <a:srcRect/>
          <a:stretch>
            <a:fillRect/>
          </a:stretch>
        </p:blipFill>
        <p:spPr bwMode="auto">
          <a:xfrm>
            <a:off x="4717357" y="5324779"/>
            <a:ext cx="1187701" cy="1187701"/>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FC9A8A16-C4EB-0374-1034-FE41B7982AF7}"/>
              </a:ext>
            </a:extLst>
          </p:cNvPr>
          <p:cNvSpPr txBox="1"/>
          <p:nvPr/>
        </p:nvSpPr>
        <p:spPr>
          <a:xfrm rot="20981709">
            <a:off x="4443906" y="1169922"/>
            <a:ext cx="1222280"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Strawford" panose="00000500000000000000" pitchFamily="50" charset="0"/>
                <a:ea typeface="+mn-ea"/>
                <a:cs typeface="+mn-cs"/>
              </a:rPr>
              <a:t>Marlieke</a:t>
            </a:r>
          </a:p>
        </p:txBody>
      </p:sp>
      <p:sp>
        <p:nvSpPr>
          <p:cNvPr id="8" name="Tekstvak 7">
            <a:extLst>
              <a:ext uri="{FF2B5EF4-FFF2-40B4-BE49-F238E27FC236}">
                <a16:creationId xmlns:a16="http://schemas.microsoft.com/office/drawing/2014/main" id="{D1FF73C6-26FD-69BE-F376-8ACE4920825E}"/>
              </a:ext>
            </a:extLst>
          </p:cNvPr>
          <p:cNvSpPr txBox="1"/>
          <p:nvPr/>
        </p:nvSpPr>
        <p:spPr>
          <a:xfrm rot="698769">
            <a:off x="861556" y="2891508"/>
            <a:ext cx="61675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Strawford" panose="00000500000000000000" pitchFamily="50" charset="0"/>
                <a:ea typeface="+mn-ea"/>
                <a:cs typeface="+mn-cs"/>
              </a:rPr>
              <a:t>Aro</a:t>
            </a:r>
          </a:p>
        </p:txBody>
      </p:sp>
      <p:sp>
        <p:nvSpPr>
          <p:cNvPr id="9" name="Tekstvak 8">
            <a:extLst>
              <a:ext uri="{FF2B5EF4-FFF2-40B4-BE49-F238E27FC236}">
                <a16:creationId xmlns:a16="http://schemas.microsoft.com/office/drawing/2014/main" id="{29719E12-0E3D-8A97-4596-C021CF61FC4B}"/>
              </a:ext>
            </a:extLst>
          </p:cNvPr>
          <p:cNvSpPr txBox="1"/>
          <p:nvPr/>
        </p:nvSpPr>
        <p:spPr>
          <a:xfrm rot="20981709">
            <a:off x="1741685" y="2682792"/>
            <a:ext cx="877074"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err="1">
                <a:ln>
                  <a:noFill/>
                </a:ln>
                <a:solidFill>
                  <a:prstClr val="black"/>
                </a:solidFill>
                <a:effectLst/>
                <a:uLnTx/>
                <a:uFillTx/>
                <a:latin typeface="Strawford" panose="00000500000000000000" pitchFamily="50" charset="0"/>
                <a:ea typeface="+mn-ea"/>
                <a:cs typeface="+mn-cs"/>
              </a:rPr>
              <a:t>Geoff</a:t>
            </a:r>
            <a:endParaRPr kumimoji="0" lang="nl-BE" sz="2000" b="0" i="0" u="none" strike="noStrike" kern="1200" cap="none" spc="0" normalizeH="0" baseline="0" noProof="0" dirty="0">
              <a:ln>
                <a:noFill/>
              </a:ln>
              <a:solidFill>
                <a:prstClr val="black"/>
              </a:solidFill>
              <a:effectLst/>
              <a:uLnTx/>
              <a:uFillTx/>
              <a:latin typeface="Strawford" panose="00000500000000000000" pitchFamily="50" charset="0"/>
              <a:ea typeface="+mn-ea"/>
              <a:cs typeface="+mn-cs"/>
            </a:endParaRPr>
          </a:p>
        </p:txBody>
      </p:sp>
      <p:sp>
        <p:nvSpPr>
          <p:cNvPr id="10" name="Tekstvak 9">
            <a:extLst>
              <a:ext uri="{FF2B5EF4-FFF2-40B4-BE49-F238E27FC236}">
                <a16:creationId xmlns:a16="http://schemas.microsoft.com/office/drawing/2014/main" id="{9008C88A-2C9A-9115-A329-86A02630A73E}"/>
              </a:ext>
            </a:extLst>
          </p:cNvPr>
          <p:cNvSpPr txBox="1"/>
          <p:nvPr/>
        </p:nvSpPr>
        <p:spPr>
          <a:xfrm rot="21374991">
            <a:off x="9437457" y="2639678"/>
            <a:ext cx="68482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Strawford" panose="00000500000000000000" pitchFamily="50" charset="0"/>
                <a:ea typeface="+mn-ea"/>
                <a:cs typeface="+mn-cs"/>
              </a:rPr>
              <a:t>Bert</a:t>
            </a:r>
          </a:p>
        </p:txBody>
      </p:sp>
      <p:sp>
        <p:nvSpPr>
          <p:cNvPr id="11" name="Tekstvak 10">
            <a:extLst>
              <a:ext uri="{FF2B5EF4-FFF2-40B4-BE49-F238E27FC236}">
                <a16:creationId xmlns:a16="http://schemas.microsoft.com/office/drawing/2014/main" id="{088A22FA-55EA-61F9-C257-1BE73118E1A3}"/>
              </a:ext>
            </a:extLst>
          </p:cNvPr>
          <p:cNvSpPr txBox="1"/>
          <p:nvPr/>
        </p:nvSpPr>
        <p:spPr>
          <a:xfrm rot="1024499">
            <a:off x="6284360" y="1069684"/>
            <a:ext cx="83665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Strawford" panose="00000500000000000000" pitchFamily="50" charset="0"/>
                <a:ea typeface="+mn-ea"/>
                <a:cs typeface="+mn-cs"/>
              </a:rPr>
              <a:t>Karin</a:t>
            </a:r>
          </a:p>
        </p:txBody>
      </p:sp>
      <p:sp>
        <p:nvSpPr>
          <p:cNvPr id="12" name="Tekstvak 11">
            <a:extLst>
              <a:ext uri="{FF2B5EF4-FFF2-40B4-BE49-F238E27FC236}">
                <a16:creationId xmlns:a16="http://schemas.microsoft.com/office/drawing/2014/main" id="{F2B1955C-7F71-7CF8-5E2D-6AC9F11E0A2A}"/>
              </a:ext>
            </a:extLst>
          </p:cNvPr>
          <p:cNvSpPr txBox="1"/>
          <p:nvPr/>
        </p:nvSpPr>
        <p:spPr>
          <a:xfrm rot="21069216">
            <a:off x="7410237" y="3404384"/>
            <a:ext cx="809870"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Strawford" panose="00000500000000000000" pitchFamily="50" charset="0"/>
                <a:ea typeface="+mn-ea"/>
                <a:cs typeface="+mn-cs"/>
              </a:rPr>
              <a:t>Ellen</a:t>
            </a:r>
          </a:p>
        </p:txBody>
      </p:sp>
      <p:sp>
        <p:nvSpPr>
          <p:cNvPr id="13" name="Tekstvak 12">
            <a:extLst>
              <a:ext uri="{FF2B5EF4-FFF2-40B4-BE49-F238E27FC236}">
                <a16:creationId xmlns:a16="http://schemas.microsoft.com/office/drawing/2014/main" id="{2D6270DD-D743-25EC-6A84-98360C136C97}"/>
              </a:ext>
            </a:extLst>
          </p:cNvPr>
          <p:cNvSpPr txBox="1"/>
          <p:nvPr/>
        </p:nvSpPr>
        <p:spPr>
          <a:xfrm>
            <a:off x="10819999" y="2818483"/>
            <a:ext cx="693401" cy="39876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Strawford" panose="00000500000000000000" pitchFamily="50" charset="0"/>
                <a:ea typeface="+mn-ea"/>
                <a:cs typeface="+mn-cs"/>
              </a:rPr>
              <a:t>Filip</a:t>
            </a:r>
          </a:p>
        </p:txBody>
      </p:sp>
      <p:sp>
        <p:nvSpPr>
          <p:cNvPr id="14" name="Tekstvak 13">
            <a:extLst>
              <a:ext uri="{FF2B5EF4-FFF2-40B4-BE49-F238E27FC236}">
                <a16:creationId xmlns:a16="http://schemas.microsoft.com/office/drawing/2014/main" id="{BAC04074-23DB-1E23-F77C-B232D547D990}"/>
              </a:ext>
            </a:extLst>
          </p:cNvPr>
          <p:cNvSpPr txBox="1"/>
          <p:nvPr/>
        </p:nvSpPr>
        <p:spPr>
          <a:xfrm rot="20614893">
            <a:off x="8282106" y="2135014"/>
            <a:ext cx="10053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Strawford" panose="00000500000000000000" pitchFamily="50" charset="0"/>
                <a:ea typeface="+mn-ea"/>
                <a:cs typeface="+mn-cs"/>
              </a:rPr>
              <a:t>Sander</a:t>
            </a:r>
          </a:p>
        </p:txBody>
      </p:sp>
      <p:sp>
        <p:nvSpPr>
          <p:cNvPr id="16" name="Tekstvak 15">
            <a:extLst>
              <a:ext uri="{FF2B5EF4-FFF2-40B4-BE49-F238E27FC236}">
                <a16:creationId xmlns:a16="http://schemas.microsoft.com/office/drawing/2014/main" id="{EBB3E386-D399-A242-E286-127A370E35CB}"/>
              </a:ext>
            </a:extLst>
          </p:cNvPr>
          <p:cNvSpPr txBox="1"/>
          <p:nvPr/>
        </p:nvSpPr>
        <p:spPr>
          <a:xfrm rot="1252718">
            <a:off x="6237341" y="3493501"/>
            <a:ext cx="909942"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err="1">
                <a:ln>
                  <a:noFill/>
                </a:ln>
                <a:solidFill>
                  <a:prstClr val="black"/>
                </a:solidFill>
                <a:effectLst/>
                <a:uLnTx/>
                <a:uFillTx/>
                <a:latin typeface="Strawford" panose="00000500000000000000" pitchFamily="50" charset="0"/>
                <a:ea typeface="+mn-ea"/>
                <a:cs typeface="+mn-cs"/>
              </a:rPr>
              <a:t>Janka</a:t>
            </a:r>
            <a:endParaRPr kumimoji="0" lang="nl-BE" sz="2000" b="0" i="0" u="none" strike="noStrike" kern="1200" cap="none" spc="0" normalizeH="0" baseline="0" noProof="0" dirty="0">
              <a:ln>
                <a:noFill/>
              </a:ln>
              <a:solidFill>
                <a:prstClr val="black"/>
              </a:solidFill>
              <a:effectLst/>
              <a:uLnTx/>
              <a:uFillTx/>
              <a:latin typeface="Strawford" panose="00000500000000000000" pitchFamily="50" charset="0"/>
              <a:ea typeface="+mn-ea"/>
              <a:cs typeface="+mn-cs"/>
            </a:endParaRPr>
          </a:p>
        </p:txBody>
      </p:sp>
      <p:sp>
        <p:nvSpPr>
          <p:cNvPr id="17" name="Tekstvak 16">
            <a:extLst>
              <a:ext uri="{FF2B5EF4-FFF2-40B4-BE49-F238E27FC236}">
                <a16:creationId xmlns:a16="http://schemas.microsoft.com/office/drawing/2014/main" id="{9D58AB1E-609F-A971-4F0D-97765EB7E9A1}"/>
              </a:ext>
            </a:extLst>
          </p:cNvPr>
          <p:cNvSpPr txBox="1"/>
          <p:nvPr/>
        </p:nvSpPr>
        <p:spPr>
          <a:xfrm rot="20769318">
            <a:off x="2275499" y="4794186"/>
            <a:ext cx="103446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Strawford" panose="00000500000000000000" pitchFamily="50" charset="0"/>
                <a:ea typeface="+mn-ea"/>
                <a:cs typeface="+mn-cs"/>
              </a:rPr>
              <a:t>Lalynn</a:t>
            </a:r>
          </a:p>
        </p:txBody>
      </p:sp>
      <p:sp>
        <p:nvSpPr>
          <p:cNvPr id="18" name="Tekstvak 17">
            <a:extLst>
              <a:ext uri="{FF2B5EF4-FFF2-40B4-BE49-F238E27FC236}">
                <a16:creationId xmlns:a16="http://schemas.microsoft.com/office/drawing/2014/main" id="{1BA4852F-295D-E43C-9EEF-C678D3EAAAF4}"/>
              </a:ext>
            </a:extLst>
          </p:cNvPr>
          <p:cNvSpPr txBox="1"/>
          <p:nvPr/>
        </p:nvSpPr>
        <p:spPr>
          <a:xfrm rot="840188">
            <a:off x="5200267" y="4852068"/>
            <a:ext cx="515720"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Strawford" panose="00000500000000000000" pitchFamily="50" charset="0"/>
                <a:ea typeface="+mn-ea"/>
                <a:cs typeface="+mn-cs"/>
              </a:rPr>
              <a:t>An</a:t>
            </a:r>
          </a:p>
        </p:txBody>
      </p:sp>
      <p:sp>
        <p:nvSpPr>
          <p:cNvPr id="19" name="Tekstvak 18">
            <a:extLst>
              <a:ext uri="{FF2B5EF4-FFF2-40B4-BE49-F238E27FC236}">
                <a16:creationId xmlns:a16="http://schemas.microsoft.com/office/drawing/2014/main" id="{4E96C17D-F869-F35C-72BE-03F3A4DDD012}"/>
              </a:ext>
            </a:extLst>
          </p:cNvPr>
          <p:cNvSpPr txBox="1"/>
          <p:nvPr/>
        </p:nvSpPr>
        <p:spPr>
          <a:xfrm rot="386963">
            <a:off x="3792631" y="4811946"/>
            <a:ext cx="877072"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Strawford" panose="00000500000000000000" pitchFamily="50" charset="0"/>
                <a:ea typeface="+mn-ea"/>
                <a:cs typeface="+mn-cs"/>
              </a:rPr>
              <a:t>Fatou</a:t>
            </a:r>
          </a:p>
        </p:txBody>
      </p:sp>
      <p:sp>
        <p:nvSpPr>
          <p:cNvPr id="20" name="Tekstvak 19">
            <a:extLst>
              <a:ext uri="{FF2B5EF4-FFF2-40B4-BE49-F238E27FC236}">
                <a16:creationId xmlns:a16="http://schemas.microsoft.com/office/drawing/2014/main" id="{FDBEFD83-704C-72B4-39FF-7B067493B966}"/>
              </a:ext>
            </a:extLst>
          </p:cNvPr>
          <p:cNvSpPr txBox="1"/>
          <p:nvPr/>
        </p:nvSpPr>
        <p:spPr>
          <a:xfrm rot="21062901">
            <a:off x="3942152" y="3222479"/>
            <a:ext cx="126588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Strawford" panose="00000500000000000000" pitchFamily="50" charset="0"/>
                <a:ea typeface="+mn-ea"/>
                <a:cs typeface="+mn-cs"/>
              </a:rPr>
              <a:t>Liesbeth</a:t>
            </a:r>
          </a:p>
        </p:txBody>
      </p:sp>
      <p:sp>
        <p:nvSpPr>
          <p:cNvPr id="21" name="Tekstvak 20">
            <a:extLst>
              <a:ext uri="{FF2B5EF4-FFF2-40B4-BE49-F238E27FC236}">
                <a16:creationId xmlns:a16="http://schemas.microsoft.com/office/drawing/2014/main" id="{2F06C8A7-2B3E-C50C-057F-191F2325571A}"/>
              </a:ext>
            </a:extLst>
          </p:cNvPr>
          <p:cNvSpPr txBox="1"/>
          <p:nvPr/>
        </p:nvSpPr>
        <p:spPr>
          <a:xfrm rot="645952">
            <a:off x="2895422" y="2639679"/>
            <a:ext cx="1222280"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Strawford" panose="00000500000000000000" pitchFamily="50" charset="0"/>
                <a:ea typeface="+mn-ea"/>
                <a:cs typeface="+mn-cs"/>
              </a:rPr>
              <a:t>Stefanie</a:t>
            </a:r>
          </a:p>
        </p:txBody>
      </p:sp>
      <p:sp>
        <p:nvSpPr>
          <p:cNvPr id="22" name="Tekstvak 21">
            <a:extLst>
              <a:ext uri="{FF2B5EF4-FFF2-40B4-BE49-F238E27FC236}">
                <a16:creationId xmlns:a16="http://schemas.microsoft.com/office/drawing/2014/main" id="{379168A4-3014-BAE0-8707-F815391765CE}"/>
              </a:ext>
            </a:extLst>
          </p:cNvPr>
          <p:cNvSpPr txBox="1"/>
          <p:nvPr/>
        </p:nvSpPr>
        <p:spPr>
          <a:xfrm>
            <a:off x="8784756" y="5864575"/>
            <a:ext cx="274793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prstClr val="black"/>
                </a:solidFill>
                <a:effectLst/>
                <a:uLnTx/>
                <a:uFillTx/>
                <a:latin typeface="Strawford" panose="00000500000000000000" pitchFamily="50" charset="0"/>
                <a:ea typeface="+mn-ea"/>
                <a:cs typeface="+mn-cs"/>
              </a:rPr>
              <a:t>team onderwijs</a:t>
            </a:r>
          </a:p>
        </p:txBody>
      </p:sp>
      <p:pic>
        <p:nvPicPr>
          <p:cNvPr id="1026" name="Picture 2" descr="Picture Framing Transparant PNG | PNG Mart">
            <a:extLst>
              <a:ext uri="{FF2B5EF4-FFF2-40B4-BE49-F238E27FC236}">
                <a16:creationId xmlns:a16="http://schemas.microsoft.com/office/drawing/2014/main" id="{C004903C-3116-8657-96ED-F7C0533B78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120" y="-609296"/>
            <a:ext cx="14077396" cy="841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47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ppt_x"/>
                                          </p:val>
                                        </p:tav>
                                        <p:tav tm="100000">
                                          <p:val>
                                            <p:strVal val="#ppt_x"/>
                                          </p:val>
                                        </p:tav>
                                      </p:tavLst>
                                    </p:anim>
                                    <p:anim calcmode="lin" valueType="num">
                                      <p:cBhvr additive="base">
                                        <p:cTn id="24" dur="10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000" fill="hold"/>
                                        <p:tgtEl>
                                          <p:spTgt spid="16"/>
                                        </p:tgtEl>
                                        <p:attrNameLst>
                                          <p:attrName>ppt_x</p:attrName>
                                        </p:attrNameLst>
                                      </p:cBhvr>
                                      <p:tavLst>
                                        <p:tav tm="0">
                                          <p:val>
                                            <p:strVal val="#ppt_x"/>
                                          </p:val>
                                        </p:tav>
                                        <p:tav tm="100000">
                                          <p:val>
                                            <p:strVal val="#ppt_x"/>
                                          </p:val>
                                        </p:tav>
                                      </p:tavLst>
                                    </p:anim>
                                    <p:anim calcmode="lin" valueType="num">
                                      <p:cBhvr additive="base">
                                        <p:cTn id="28" dur="1000" fill="hold"/>
                                        <p:tgtEl>
                                          <p:spTgt spid="16"/>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ppt_x"/>
                                          </p:val>
                                        </p:tav>
                                        <p:tav tm="100000">
                                          <p:val>
                                            <p:strVal val="#ppt_x"/>
                                          </p:val>
                                        </p:tav>
                                      </p:tavLst>
                                    </p:anim>
                                    <p:anim calcmode="lin" valueType="num">
                                      <p:cBhvr additive="base">
                                        <p:cTn id="32" dur="10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1000" fill="hold"/>
                                        <p:tgtEl>
                                          <p:spTgt spid="12"/>
                                        </p:tgtEl>
                                        <p:attrNameLst>
                                          <p:attrName>ppt_x</p:attrName>
                                        </p:attrNameLst>
                                      </p:cBhvr>
                                      <p:tavLst>
                                        <p:tav tm="0">
                                          <p:val>
                                            <p:strVal val="#ppt_x"/>
                                          </p:val>
                                        </p:tav>
                                        <p:tav tm="100000">
                                          <p:val>
                                            <p:strVal val="#ppt_x"/>
                                          </p:val>
                                        </p:tav>
                                      </p:tavLst>
                                    </p:anim>
                                    <p:anim calcmode="lin" valueType="num">
                                      <p:cBhvr additive="base">
                                        <p:cTn id="36" dur="1000" fill="hold"/>
                                        <p:tgtEl>
                                          <p:spTgt spid="12"/>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000" fill="hold"/>
                                        <p:tgtEl>
                                          <p:spTgt spid="13"/>
                                        </p:tgtEl>
                                        <p:attrNameLst>
                                          <p:attrName>ppt_x</p:attrName>
                                        </p:attrNameLst>
                                      </p:cBhvr>
                                      <p:tavLst>
                                        <p:tav tm="0">
                                          <p:val>
                                            <p:strVal val="#ppt_x"/>
                                          </p:val>
                                        </p:tav>
                                        <p:tav tm="100000">
                                          <p:val>
                                            <p:strVal val="#ppt_x"/>
                                          </p:val>
                                        </p:tav>
                                      </p:tavLst>
                                    </p:anim>
                                    <p:anim calcmode="lin" valueType="num">
                                      <p:cBhvr additive="base">
                                        <p:cTn id="44" dur="1000" fill="hold"/>
                                        <p:tgtEl>
                                          <p:spTgt spid="13"/>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1000" fill="hold"/>
                                        <p:tgtEl>
                                          <p:spTgt spid="20"/>
                                        </p:tgtEl>
                                        <p:attrNameLst>
                                          <p:attrName>ppt_x</p:attrName>
                                        </p:attrNameLst>
                                      </p:cBhvr>
                                      <p:tavLst>
                                        <p:tav tm="0">
                                          <p:val>
                                            <p:strVal val="#ppt_x"/>
                                          </p:val>
                                        </p:tav>
                                        <p:tav tm="100000">
                                          <p:val>
                                            <p:strVal val="#ppt_x"/>
                                          </p:val>
                                        </p:tav>
                                      </p:tavLst>
                                    </p:anim>
                                    <p:anim calcmode="lin" valueType="num">
                                      <p:cBhvr additive="base">
                                        <p:cTn id="48"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1000" fill="hold"/>
                                        <p:tgtEl>
                                          <p:spTgt spid="2"/>
                                        </p:tgtEl>
                                        <p:attrNameLst>
                                          <p:attrName>ppt_x</p:attrName>
                                        </p:attrNameLst>
                                      </p:cBhvr>
                                      <p:tavLst>
                                        <p:tav tm="0">
                                          <p:val>
                                            <p:strVal val="#ppt_x"/>
                                          </p:val>
                                        </p:tav>
                                        <p:tav tm="100000">
                                          <p:val>
                                            <p:strVal val="#ppt_x"/>
                                          </p:val>
                                        </p:tav>
                                      </p:tavLst>
                                    </p:anim>
                                    <p:anim calcmode="lin" valueType="num">
                                      <p:cBhvr additive="base">
                                        <p:cTn id="54" dur="1000" fill="hold"/>
                                        <p:tgtEl>
                                          <p:spTgt spid="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1000" fill="hold"/>
                                        <p:tgtEl>
                                          <p:spTgt spid="17"/>
                                        </p:tgtEl>
                                        <p:attrNameLst>
                                          <p:attrName>ppt_x</p:attrName>
                                        </p:attrNameLst>
                                      </p:cBhvr>
                                      <p:tavLst>
                                        <p:tav tm="0">
                                          <p:val>
                                            <p:strVal val="#ppt_x"/>
                                          </p:val>
                                        </p:tav>
                                        <p:tav tm="100000">
                                          <p:val>
                                            <p:strVal val="#ppt_x"/>
                                          </p:val>
                                        </p:tav>
                                      </p:tavLst>
                                    </p:anim>
                                    <p:anim calcmode="lin" valueType="num">
                                      <p:cBhvr additive="base">
                                        <p:cTn id="58" dur="10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1000" fill="hold"/>
                                        <p:tgtEl>
                                          <p:spTgt spid="18"/>
                                        </p:tgtEl>
                                        <p:attrNameLst>
                                          <p:attrName>ppt_x</p:attrName>
                                        </p:attrNameLst>
                                      </p:cBhvr>
                                      <p:tavLst>
                                        <p:tav tm="0">
                                          <p:val>
                                            <p:strVal val="#ppt_x"/>
                                          </p:val>
                                        </p:tav>
                                        <p:tav tm="100000">
                                          <p:val>
                                            <p:strVal val="#ppt_x"/>
                                          </p:val>
                                        </p:tav>
                                      </p:tavLst>
                                    </p:anim>
                                    <p:anim calcmode="lin" valueType="num">
                                      <p:cBhvr additive="base">
                                        <p:cTn id="62" dur="1000" fill="hold"/>
                                        <p:tgtEl>
                                          <p:spTgt spid="1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1000" fill="hold"/>
                                        <p:tgtEl>
                                          <p:spTgt spid="5"/>
                                        </p:tgtEl>
                                        <p:attrNameLst>
                                          <p:attrName>ppt_x</p:attrName>
                                        </p:attrNameLst>
                                      </p:cBhvr>
                                      <p:tavLst>
                                        <p:tav tm="0">
                                          <p:val>
                                            <p:strVal val="#ppt_x"/>
                                          </p:val>
                                        </p:tav>
                                        <p:tav tm="100000">
                                          <p:val>
                                            <p:strVal val="#ppt_x"/>
                                          </p:val>
                                        </p:tav>
                                      </p:tavLst>
                                    </p:anim>
                                    <p:anim calcmode="lin" valueType="num">
                                      <p:cBhvr additive="base">
                                        <p:cTn id="66" dur="10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additive="base">
                                        <p:cTn id="69" dur="1000" fill="hold"/>
                                        <p:tgtEl>
                                          <p:spTgt spid="6"/>
                                        </p:tgtEl>
                                        <p:attrNameLst>
                                          <p:attrName>ppt_x</p:attrName>
                                        </p:attrNameLst>
                                      </p:cBhvr>
                                      <p:tavLst>
                                        <p:tav tm="0">
                                          <p:val>
                                            <p:strVal val="#ppt_x"/>
                                          </p:val>
                                        </p:tav>
                                        <p:tav tm="100000">
                                          <p:val>
                                            <p:strVal val="#ppt_x"/>
                                          </p:val>
                                        </p:tav>
                                      </p:tavLst>
                                    </p:anim>
                                    <p:anim calcmode="lin" valueType="num">
                                      <p:cBhvr additive="base">
                                        <p:cTn id="70" dur="1000" fill="hold"/>
                                        <p:tgtEl>
                                          <p:spTgt spid="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1000" fill="hold"/>
                                        <p:tgtEl>
                                          <p:spTgt spid="19"/>
                                        </p:tgtEl>
                                        <p:attrNameLst>
                                          <p:attrName>ppt_x</p:attrName>
                                        </p:attrNameLst>
                                      </p:cBhvr>
                                      <p:tavLst>
                                        <p:tav tm="0">
                                          <p:val>
                                            <p:strVal val="#ppt_x"/>
                                          </p:val>
                                        </p:tav>
                                        <p:tav tm="100000">
                                          <p:val>
                                            <p:strVal val="#ppt_x"/>
                                          </p:val>
                                        </p:tav>
                                      </p:tavLst>
                                    </p:anim>
                                    <p:anim calcmode="lin" valueType="num">
                                      <p:cBhvr additive="base">
                                        <p:cTn id="7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8284-A227-4769-A97F-659AD72C23BB}"/>
              </a:ext>
            </a:extLst>
          </p:cNvPr>
          <p:cNvSpPr>
            <a:spLocks noGrp="1"/>
          </p:cNvSpPr>
          <p:nvPr>
            <p:ph type="title"/>
          </p:nvPr>
        </p:nvSpPr>
        <p:spPr/>
        <p:txBody>
          <a:bodyPr/>
          <a:lstStyle/>
          <a:p>
            <a:r>
              <a:rPr lang="nl-NL" sz="4800" dirty="0"/>
              <a:t>INTERESSANTE  </a:t>
            </a:r>
            <a:br>
              <a:rPr lang="nl-NL" sz="4800" dirty="0"/>
            </a:br>
            <a:r>
              <a:rPr lang="nl-NL" sz="4800" dirty="0"/>
              <a:t>LESMATERIALEN EN ACTIVITEITEN </a:t>
            </a:r>
          </a:p>
        </p:txBody>
      </p:sp>
      <p:sp>
        <p:nvSpPr>
          <p:cNvPr id="3" name="Text Placeholder 2">
            <a:extLst>
              <a:ext uri="{FF2B5EF4-FFF2-40B4-BE49-F238E27FC236}">
                <a16:creationId xmlns:a16="http://schemas.microsoft.com/office/drawing/2014/main" id="{9CE0E976-A92C-4486-AA98-E413E090B269}"/>
              </a:ext>
            </a:extLst>
          </p:cNvPr>
          <p:cNvSpPr>
            <a:spLocks noGrp="1"/>
          </p:cNvSpPr>
          <p:nvPr>
            <p:ph type="body" idx="1"/>
          </p:nvPr>
        </p:nvSpPr>
        <p:spPr/>
        <p:txBody>
          <a:bodyPr>
            <a:normAutofit fontScale="62500" lnSpcReduction="20000"/>
          </a:bodyPr>
          <a:lstStyle/>
          <a:p>
            <a:r>
              <a:rPr lang="nl-NL" dirty="0"/>
              <a:t>Escape room rond e-waste, cursus circulair design in high </a:t>
            </a:r>
            <a:r>
              <a:rPr lang="nl-NL" dirty="0" err="1"/>
              <a:t>tech</a:t>
            </a:r>
            <a:r>
              <a:rPr lang="nl-NL" dirty="0"/>
              <a:t> lab op </a:t>
            </a:r>
            <a:r>
              <a:rPr lang="nl-NL" dirty="0" err="1"/>
              <a:t>maakleerplek</a:t>
            </a:r>
            <a:r>
              <a:rPr lang="nl-NL" dirty="0"/>
              <a:t>, kajakken op de vaart, </a:t>
            </a:r>
            <a:r>
              <a:rPr lang="nl-NL" dirty="0" err="1"/>
              <a:t>gereedschappenbib</a:t>
            </a:r>
            <a:r>
              <a:rPr lang="nl-NL" dirty="0"/>
              <a:t> </a:t>
            </a:r>
            <a:r>
              <a:rPr lang="nl-NL" dirty="0" err="1"/>
              <a:t>MAAKbar</a:t>
            </a:r>
            <a:r>
              <a:rPr lang="nl-NL" dirty="0"/>
              <a:t>, </a:t>
            </a:r>
            <a:r>
              <a:rPr lang="nl-NL" dirty="0" err="1"/>
              <a:t>TextielLab</a:t>
            </a:r>
            <a:r>
              <a:rPr lang="nl-NL" dirty="0"/>
              <a:t> …</a:t>
            </a:r>
          </a:p>
        </p:txBody>
      </p:sp>
    </p:spTree>
    <p:extLst>
      <p:ext uri="{BB962C8B-B14F-4D97-AF65-F5344CB8AC3E}">
        <p14:creationId xmlns:p14="http://schemas.microsoft.com/office/powerpoint/2010/main" val="956984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aakleerplek Leuven | Henry van de Velde Awards">
            <a:extLst>
              <a:ext uri="{FF2B5EF4-FFF2-40B4-BE49-F238E27FC236}">
                <a16:creationId xmlns:a16="http://schemas.microsoft.com/office/drawing/2014/main" id="{94EC69B3-1A5B-D4C7-AA67-CA82AFC883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74"/>
          <a:stretch/>
        </p:blipFill>
        <p:spPr bwMode="auto">
          <a:xfrm>
            <a:off x="824400" y="2404800"/>
            <a:ext cx="4870800" cy="3628800"/>
          </a:xfrm>
          <a:prstGeom prst="rect">
            <a:avLst/>
          </a:prstGeom>
          <a:solidFill>
            <a:srgbClr val="FFFFFF"/>
          </a:solidFill>
        </p:spPr>
      </p:pic>
      <p:sp>
        <p:nvSpPr>
          <p:cNvPr id="2057" name="Slide Number Placeholder 2">
            <a:extLst>
              <a:ext uri="{FF2B5EF4-FFF2-40B4-BE49-F238E27FC236}">
                <a16:creationId xmlns:a16="http://schemas.microsoft.com/office/drawing/2014/main" id="{E33FC3D9-91AD-81EC-AC42-1221AF17F32D}"/>
              </a:ext>
            </a:extLst>
          </p:cNvPr>
          <p:cNvSpPr>
            <a:spLocks noGrp="1"/>
          </p:cNvSpPr>
          <p:nvPr>
            <p:ph type="sldNum" sz="quarter" idx="12"/>
          </p:nvPr>
        </p:nvSpPr>
        <p:spPr>
          <a:xfrm>
            <a:off x="10414800" y="6033600"/>
            <a:ext cx="954000" cy="824400"/>
          </a:xfrm>
        </p:spPr>
        <p:txBody>
          <a:bodyPr/>
          <a:lstStyle/>
          <a:p>
            <a:pPr>
              <a:spcAft>
                <a:spcPts val="600"/>
              </a:spcAft>
            </a:pPr>
            <a:fld id="{227CBE13-5F7D-4C81-B6F3-47A564B19971}" type="slidenum">
              <a:rPr lang="nl-NL" smtClean="0"/>
              <a:pPr>
                <a:spcAft>
                  <a:spcPts val="600"/>
                </a:spcAft>
              </a:pPr>
              <a:t>41</a:t>
            </a:fld>
            <a:endParaRPr lang="nl-NL"/>
          </a:p>
        </p:txBody>
      </p:sp>
      <p:sp>
        <p:nvSpPr>
          <p:cNvPr id="2059" name="Text Placeholder 3">
            <a:extLst>
              <a:ext uri="{FF2B5EF4-FFF2-40B4-BE49-F238E27FC236}">
                <a16:creationId xmlns:a16="http://schemas.microsoft.com/office/drawing/2014/main" id="{8299A192-EC01-B698-64F5-DBF580D9766A}"/>
              </a:ext>
            </a:extLst>
          </p:cNvPr>
          <p:cNvSpPr>
            <a:spLocks noGrp="1"/>
          </p:cNvSpPr>
          <p:nvPr>
            <p:ph type="body" idx="13"/>
          </p:nvPr>
        </p:nvSpPr>
        <p:spPr>
          <a:xfrm>
            <a:off x="824400" y="1270800"/>
            <a:ext cx="4870800" cy="823912"/>
          </a:xfrm>
        </p:spPr>
        <p:txBody>
          <a:bodyPr/>
          <a:lstStyle/>
          <a:p>
            <a:r>
              <a:rPr lang="en-US" dirty="0" err="1"/>
              <a:t>Stapelhuisstraat</a:t>
            </a:r>
            <a:r>
              <a:rPr lang="en-US" dirty="0"/>
              <a:t> 13-15, </a:t>
            </a:r>
            <a:r>
              <a:rPr lang="en-US" dirty="0" err="1"/>
              <a:t>aan</a:t>
            </a:r>
            <a:r>
              <a:rPr lang="en-US" dirty="0"/>
              <a:t> de </a:t>
            </a:r>
            <a:r>
              <a:rPr lang="en-US" dirty="0" err="1"/>
              <a:t>Vaartkom</a:t>
            </a:r>
            <a:r>
              <a:rPr lang="en-US" dirty="0"/>
              <a:t> </a:t>
            </a:r>
          </a:p>
        </p:txBody>
      </p:sp>
      <p:sp>
        <p:nvSpPr>
          <p:cNvPr id="2061" name="Title 4">
            <a:extLst>
              <a:ext uri="{FF2B5EF4-FFF2-40B4-BE49-F238E27FC236}">
                <a16:creationId xmlns:a16="http://schemas.microsoft.com/office/drawing/2014/main" id="{B790BA67-E45F-3427-7F8F-77DE9108DD65}"/>
              </a:ext>
            </a:extLst>
          </p:cNvPr>
          <p:cNvSpPr>
            <a:spLocks noGrp="1"/>
          </p:cNvSpPr>
          <p:nvPr>
            <p:ph type="title"/>
          </p:nvPr>
        </p:nvSpPr>
        <p:spPr>
          <a:xfrm>
            <a:off x="824400" y="824400"/>
            <a:ext cx="4870800" cy="480525"/>
          </a:xfrm>
        </p:spPr>
        <p:txBody>
          <a:bodyPr/>
          <a:lstStyle/>
          <a:p>
            <a:r>
              <a:rPr lang="en-US" dirty="0" err="1"/>
              <a:t>maakleerplek</a:t>
            </a:r>
            <a:endParaRPr lang="en-US" dirty="0"/>
          </a:p>
        </p:txBody>
      </p:sp>
      <p:pic>
        <p:nvPicPr>
          <p:cNvPr id="2050" name="Picture 2" descr="Maakleerplek in silo’s en Molens van Orshoven van start | Leuven Actueel">
            <a:extLst>
              <a:ext uri="{FF2B5EF4-FFF2-40B4-BE49-F238E27FC236}">
                <a16:creationId xmlns:a16="http://schemas.microsoft.com/office/drawing/2014/main" id="{D240928A-F0DE-B067-F1D6-F99C3D56EB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0" r="40563" b="2"/>
          <a:stretch/>
        </p:blipFill>
        <p:spPr bwMode="auto">
          <a:xfrm>
            <a:off x="6097200" y="10"/>
            <a:ext cx="5270400" cy="604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584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8705C-3D49-4451-AEA5-6EB118D8C867}"/>
              </a:ext>
            </a:extLst>
          </p:cNvPr>
          <p:cNvSpPr>
            <a:spLocks noGrp="1"/>
          </p:cNvSpPr>
          <p:nvPr>
            <p:ph type="ctrTitle"/>
          </p:nvPr>
        </p:nvSpPr>
        <p:spPr/>
        <p:txBody>
          <a:bodyPr/>
          <a:lstStyle/>
          <a:p>
            <a:r>
              <a:rPr lang="nl-BE" dirty="0"/>
              <a:t>Bedankt! </a:t>
            </a:r>
          </a:p>
        </p:txBody>
      </p:sp>
      <p:sp>
        <p:nvSpPr>
          <p:cNvPr id="3" name="Ondertitel 2">
            <a:extLst>
              <a:ext uri="{FF2B5EF4-FFF2-40B4-BE49-F238E27FC236}">
                <a16:creationId xmlns:a16="http://schemas.microsoft.com/office/drawing/2014/main" id="{F42A3EAF-C6DD-4DA3-A436-A1B85FEE6A31}"/>
              </a:ext>
            </a:extLst>
          </p:cNvPr>
          <p:cNvSpPr>
            <a:spLocks noGrp="1"/>
          </p:cNvSpPr>
          <p:nvPr>
            <p:ph type="subTitle" idx="1"/>
          </p:nvPr>
        </p:nvSpPr>
        <p:spPr>
          <a:xfrm>
            <a:off x="824399" y="4810125"/>
            <a:ext cx="9281626" cy="1733549"/>
          </a:xfrm>
        </p:spPr>
        <p:txBody>
          <a:bodyPr/>
          <a:lstStyle/>
          <a:p>
            <a:r>
              <a:rPr lang="nl-BE" sz="1600" dirty="0">
                <a:hlinkClick r:id="rId2"/>
              </a:rPr>
              <a:t>https://leuvenvoorscholen.be</a:t>
            </a:r>
            <a:r>
              <a:rPr lang="nl-BE" sz="1600" dirty="0"/>
              <a:t> &amp; </a:t>
            </a:r>
            <a:r>
              <a:rPr lang="nl-BE" sz="1600" dirty="0">
                <a:hlinkClick r:id="rId3"/>
              </a:rPr>
              <a:t>https://school2030.be</a:t>
            </a:r>
            <a:r>
              <a:rPr lang="nl-BE" sz="1600" dirty="0"/>
              <a:t>   </a:t>
            </a:r>
          </a:p>
          <a:p>
            <a:endParaRPr lang="nl-BE" sz="1600" dirty="0"/>
          </a:p>
          <a:p>
            <a:r>
              <a:rPr lang="nl-BE" sz="1600" dirty="0">
                <a:hlinkClick r:id="rId4"/>
              </a:rPr>
              <a:t>jolien.stuyven@ecowerf.be</a:t>
            </a:r>
            <a:r>
              <a:rPr lang="nl-BE" sz="1600" dirty="0"/>
              <a:t> </a:t>
            </a:r>
          </a:p>
          <a:p>
            <a:r>
              <a:rPr lang="nl-BE" sz="1600" dirty="0">
                <a:hlinkClick r:id="rId5"/>
              </a:rPr>
              <a:t>sam@materialenbankleuven.be</a:t>
            </a:r>
            <a:r>
              <a:rPr lang="nl-BE" sz="1600" dirty="0"/>
              <a:t> </a:t>
            </a:r>
          </a:p>
          <a:p>
            <a:r>
              <a:rPr lang="nl-BE" sz="1600" dirty="0">
                <a:hlinkClick r:id="rId6"/>
              </a:rPr>
              <a:t>k.deleuze@goodplanet.be</a:t>
            </a:r>
            <a:r>
              <a:rPr lang="nl-BE" sz="1600" dirty="0"/>
              <a:t> </a:t>
            </a:r>
          </a:p>
          <a:p>
            <a:endParaRPr lang="nl-BE" dirty="0"/>
          </a:p>
        </p:txBody>
      </p:sp>
    </p:spTree>
    <p:extLst>
      <p:ext uri="{BB962C8B-B14F-4D97-AF65-F5344CB8AC3E}">
        <p14:creationId xmlns:p14="http://schemas.microsoft.com/office/powerpoint/2010/main" val="1193328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CABE31C-07C1-8EEC-E440-96AD9C4C5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7" y="6096"/>
            <a:ext cx="12202404" cy="2126933"/>
          </a:xfrm>
          <a:prstGeom prst="rect">
            <a:avLst/>
          </a:prstGeom>
        </p:spPr>
      </p:pic>
      <p:sp>
        <p:nvSpPr>
          <p:cNvPr id="12" name="Tekstvak 11">
            <a:extLst>
              <a:ext uri="{FF2B5EF4-FFF2-40B4-BE49-F238E27FC236}">
                <a16:creationId xmlns:a16="http://schemas.microsoft.com/office/drawing/2014/main" id="{EA2C4666-6127-DCC8-5443-4C990283B28F}"/>
              </a:ext>
            </a:extLst>
          </p:cNvPr>
          <p:cNvSpPr txBox="1"/>
          <p:nvPr/>
        </p:nvSpPr>
        <p:spPr>
          <a:xfrm>
            <a:off x="338328" y="2413337"/>
            <a:ext cx="610209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Leuvenvoorscholen.be</a:t>
            </a:r>
            <a:endParaRPr kumimoji="0" lang="nl-B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Op de hoogte blijven van wat Stad Leuven kan doen voor jouw school? Schrijf je in op de nieuwsbrief!</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Afbeelding 2" descr="Afbeelding met patroon, steek&#10;&#10;Automatisch gegenereerde beschrijving">
            <a:extLst>
              <a:ext uri="{FF2B5EF4-FFF2-40B4-BE49-F238E27FC236}">
                <a16:creationId xmlns:a16="http://schemas.microsoft.com/office/drawing/2014/main" id="{7E912B9F-4AA1-3ACA-1D6E-44D4DEFB2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7979" y="2413337"/>
            <a:ext cx="4119372" cy="4119372"/>
          </a:xfrm>
          <a:prstGeom prst="rect">
            <a:avLst/>
          </a:prstGeom>
        </p:spPr>
      </p:pic>
    </p:spTree>
    <p:extLst>
      <p:ext uri="{BB962C8B-B14F-4D97-AF65-F5344CB8AC3E}">
        <p14:creationId xmlns:p14="http://schemas.microsoft.com/office/powerpoint/2010/main" val="3117189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C42EB1-F854-0100-D073-6EA0FC07D054}"/>
              </a:ext>
            </a:extLst>
          </p:cNvPr>
          <p:cNvSpPr>
            <a:spLocks noGrp="1"/>
          </p:cNvSpPr>
          <p:nvPr>
            <p:ph type="ctrTitle"/>
          </p:nvPr>
        </p:nvSpPr>
        <p:spPr>
          <a:xfrm>
            <a:off x="824401" y="3962400"/>
            <a:ext cx="4481024" cy="591270"/>
          </a:xfrm>
        </p:spPr>
        <p:txBody>
          <a:bodyPr anchor="t">
            <a:normAutofit/>
          </a:bodyPr>
          <a:lstStyle/>
          <a:p>
            <a:r>
              <a:rPr lang="nl-BE" dirty="0"/>
              <a:t>Dienst Onderwijs </a:t>
            </a:r>
          </a:p>
        </p:txBody>
      </p:sp>
      <p:sp>
        <p:nvSpPr>
          <p:cNvPr id="3" name="Tijdelijke aanduiding voor tekst 2">
            <a:extLst>
              <a:ext uri="{FF2B5EF4-FFF2-40B4-BE49-F238E27FC236}">
                <a16:creationId xmlns:a16="http://schemas.microsoft.com/office/drawing/2014/main" id="{D2470520-AAF7-F6A7-3B73-4E4046244AFF}"/>
              </a:ext>
            </a:extLst>
          </p:cNvPr>
          <p:cNvSpPr>
            <a:spLocks noGrp="1"/>
          </p:cNvSpPr>
          <p:nvPr>
            <p:ph type="subTitle" idx="1"/>
          </p:nvPr>
        </p:nvSpPr>
        <p:spPr>
          <a:xfrm>
            <a:off x="824400" y="4553670"/>
            <a:ext cx="8786960" cy="1655762"/>
          </a:xfrm>
        </p:spPr>
        <p:txBody>
          <a:bodyPr anchor="t">
            <a:normAutofit/>
          </a:bodyPr>
          <a:lstStyle/>
          <a:p>
            <a:pPr marL="457200" indent="-457200">
              <a:buFontTx/>
              <a:buChar char="-"/>
            </a:pPr>
            <a:r>
              <a:rPr lang="nl-BE" sz="2200" dirty="0">
                <a:hlinkClick r:id="rId2"/>
              </a:rPr>
              <a:t>Hoe kan de stad jou ondersteunen? | </a:t>
            </a:r>
            <a:r>
              <a:rPr lang="nl-BE" sz="2200" dirty="0" err="1">
                <a:hlinkClick r:id="rId2"/>
              </a:rPr>
              <a:t>Leuvenvoorscholen</a:t>
            </a:r>
            <a:endParaRPr lang="nl-BE" sz="2200" dirty="0"/>
          </a:p>
          <a:p>
            <a:pPr marL="457200" indent="-457200">
              <a:buFontTx/>
              <a:buChar char="-"/>
            </a:pPr>
            <a:r>
              <a:rPr lang="nl-BE" sz="2200" dirty="0"/>
              <a:t>Geen verbeterde werking zonder feedback </a:t>
            </a:r>
            <a:r>
              <a:rPr lang="nl-BE" sz="2200" dirty="0">
                <a:sym typeface="Wingdings" panose="05000000000000000000" pitchFamily="2" charset="2"/>
              </a:rPr>
              <a:t></a:t>
            </a:r>
            <a:endParaRPr lang="nl-BE" sz="2200" dirty="0"/>
          </a:p>
        </p:txBody>
      </p:sp>
    </p:spTree>
    <p:extLst>
      <p:ext uri="{BB962C8B-B14F-4D97-AF65-F5344CB8AC3E}">
        <p14:creationId xmlns:p14="http://schemas.microsoft.com/office/powerpoint/2010/main" val="3396750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402C975A-C1C1-419B-ACD9-8181781CA4BC}"/>
                  </a:ext>
                </a:extLst>
              </p:cNvPr>
              <p:cNvSpPr>
                <a:spLocks noGrp="1"/>
              </p:cNvSpPr>
              <p:nvPr>
                <p:ph idx="1"/>
              </p:nvPr>
            </p:nvSpPr>
            <p:spPr>
              <a:xfrm>
                <a:off x="824400" y="1962912"/>
                <a:ext cx="4870800" cy="4070688"/>
              </a:xfrm>
            </p:spPr>
            <p:txBody>
              <a:bodyPr anchor="t">
                <a:normAutofit fontScale="92500"/>
              </a:bodyPr>
              <a:lstStyle/>
              <a:p>
                <a:pPr marL="0" indent="0">
                  <a:buNone/>
                </a:pPr>
                <a:endParaRPr lang="nl-BE" b="1" dirty="0"/>
              </a:p>
              <a:p>
                <a:pPr marL="571500" indent="-571500">
                  <a:buFont typeface="Wingdings" panose="05000000000000000000" pitchFamily="2" charset="2"/>
                  <a:buChar char="Ø"/>
                </a:pPr>
                <a:endParaRPr lang="nl-BE" b="1" dirty="0"/>
              </a:p>
              <a:p>
                <a:pPr marL="571500" indent="-571500">
                  <a:buFont typeface="Wingdings" panose="05000000000000000000" pitchFamily="2" charset="2"/>
                  <a:buChar char="Ø"/>
                </a:pPr>
                <a:r>
                  <a:rPr lang="nl-BE" dirty="0"/>
                  <a:t>Het implementeren van een </a:t>
                </a:r>
                <a:r>
                  <a:rPr lang="nl-BE" b="1" dirty="0" err="1"/>
                  <a:t>whole</a:t>
                </a:r>
                <a:r>
                  <a:rPr lang="nl-BE" b="1" dirty="0"/>
                  <a:t> school approach = integraal duurzaamheidsbeleid</a:t>
                </a:r>
              </a:p>
              <a:p>
                <a:endParaRPr lang="nl-BE" dirty="0"/>
              </a:p>
              <a:p>
                <a:pPr marL="571500" indent="-571500">
                  <a:buFont typeface="Wingdings" panose="05000000000000000000" pitchFamily="2" charset="2"/>
                  <a:buChar char="Ø"/>
                </a:pPr>
                <a:r>
                  <a:rPr lang="nl-BE" dirty="0"/>
                  <a:t>Focussen op </a:t>
                </a:r>
                <a:r>
                  <a:rPr lang="nl-BE" b="1" dirty="0"/>
                  <a:t>effectieve CO</a:t>
                </a:r>
                <a14:m>
                  <m:oMath xmlns:m="http://schemas.openxmlformats.org/officeDocument/2006/math">
                    <m:r>
                      <a:rPr lang="nl-BE" b="1" i="1" dirty="0" smtClean="0">
                        <a:latin typeface="Cambria Math" panose="02040503050406030204" pitchFamily="18" charset="0"/>
                      </a:rPr>
                      <m:t>𝟐</m:t>
                    </m:r>
                  </m:oMath>
                </a14:m>
                <a:r>
                  <a:rPr lang="nl-BE" b="1" dirty="0"/>
                  <a:t>-reductie</a:t>
                </a:r>
              </a:p>
              <a:p>
                <a:endParaRPr lang="nl-BE" dirty="0"/>
              </a:p>
              <a:p>
                <a:pPr marL="571500" indent="-571500">
                  <a:buFont typeface="Wingdings" panose="05000000000000000000" pitchFamily="2" charset="2"/>
                  <a:buChar char="Ø"/>
                </a:pPr>
                <a:r>
                  <a:rPr lang="nl-BE" dirty="0"/>
                  <a:t>Het ontwikkelen van </a:t>
                </a:r>
                <a:r>
                  <a:rPr lang="nl-BE" b="1" dirty="0"/>
                  <a:t>toekomstgerichte attitudes en vaardigheden</a:t>
                </a:r>
                <a:r>
                  <a:rPr lang="nl-BE" dirty="0"/>
                  <a:t>, verhogen van bewustzijn bij deze scharniergeneratie jongeren én hun omgeving</a:t>
                </a:r>
              </a:p>
              <a:p>
                <a:pPr marL="0" indent="0">
                  <a:buNone/>
                </a:pPr>
                <a:endParaRPr lang="nl-NL" dirty="0"/>
              </a:p>
            </p:txBody>
          </p:sp>
        </mc:Choice>
        <mc:Fallback xmlns="">
          <p:sp>
            <p:nvSpPr>
              <p:cNvPr id="2" name="Content Placeholder 1">
                <a:extLst>
                  <a:ext uri="{FF2B5EF4-FFF2-40B4-BE49-F238E27FC236}">
                    <a16:creationId xmlns:a16="http://schemas.microsoft.com/office/drawing/2014/main" id="{402C975A-C1C1-419B-ACD9-8181781CA4BC}"/>
                  </a:ext>
                </a:extLst>
              </p:cNvPr>
              <p:cNvSpPr>
                <a:spLocks noGrp="1" noRot="1" noChangeAspect="1" noMove="1" noResize="1" noEditPoints="1" noAdjustHandles="1" noChangeArrowheads="1" noChangeShapeType="1" noTextEdit="1"/>
              </p:cNvSpPr>
              <p:nvPr>
                <p:ph idx="1"/>
              </p:nvPr>
            </p:nvSpPr>
            <p:spPr>
              <a:xfrm>
                <a:off x="824400" y="1962912"/>
                <a:ext cx="4870800" cy="4070688"/>
              </a:xfrm>
              <a:blipFill>
                <a:blip r:embed="rId2"/>
                <a:stretch>
                  <a:fillRect l="-1877"/>
                </a:stretch>
              </a:blipFill>
            </p:spPr>
            <p:txBody>
              <a:bodyPr/>
              <a:lstStyle/>
              <a:p>
                <a:r>
                  <a:rPr lang="nl-BE">
                    <a:noFill/>
                  </a:rPr>
                  <a:t> </a:t>
                </a:r>
              </a:p>
            </p:txBody>
          </p:sp>
        </mc:Fallback>
      </mc:AlternateContent>
      <p:sp>
        <p:nvSpPr>
          <p:cNvPr id="14" name="Slide Number Placeholder 2">
            <a:extLst>
              <a:ext uri="{FF2B5EF4-FFF2-40B4-BE49-F238E27FC236}">
                <a16:creationId xmlns:a16="http://schemas.microsoft.com/office/drawing/2014/main" id="{557332A7-C87F-B5EE-4FE5-F7D38E0945A8}"/>
              </a:ext>
            </a:extLst>
          </p:cNvPr>
          <p:cNvSpPr>
            <a:spLocks noGrp="1"/>
          </p:cNvSpPr>
          <p:nvPr>
            <p:ph type="sldNum" sz="quarter" idx="12"/>
          </p:nvPr>
        </p:nvSpPr>
        <p:spPr>
          <a:xfrm>
            <a:off x="10414800" y="6033600"/>
            <a:ext cx="954000" cy="824400"/>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27CBE13-5F7D-4C81-B6F3-47A564B19971}" type="slidenum">
              <a:rPr kumimoji="0" lang="nl-NL" sz="1000" b="1" i="0" u="none" strike="noStrike" kern="1200" cap="none" spc="0" normalizeH="0" baseline="0" noProof="0" smtClean="0">
                <a:ln>
                  <a:noFill/>
                </a:ln>
                <a:solidFill>
                  <a:srgbClr val="000000"/>
                </a:solidFill>
                <a:effectLst/>
                <a:uLnTx/>
                <a:uFillTx/>
                <a:latin typeface="Strawford"/>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nl-NL" sz="1000" b="1" i="0" u="none" strike="noStrike" kern="1200" cap="none" spc="0" normalizeH="0" baseline="0" noProof="0">
              <a:ln>
                <a:noFill/>
              </a:ln>
              <a:solidFill>
                <a:srgbClr val="000000"/>
              </a:solidFill>
              <a:effectLst/>
              <a:uLnTx/>
              <a:uFillTx/>
              <a:latin typeface="Strawford"/>
              <a:ea typeface="+mn-ea"/>
              <a:cs typeface="+mn-cs"/>
            </a:endParaRPr>
          </a:p>
        </p:txBody>
      </p:sp>
      <p:sp>
        <p:nvSpPr>
          <p:cNvPr id="7" name="Text Placeholder 6">
            <a:extLst>
              <a:ext uri="{FF2B5EF4-FFF2-40B4-BE49-F238E27FC236}">
                <a16:creationId xmlns:a16="http://schemas.microsoft.com/office/drawing/2014/main" id="{AB6B3F58-3B01-40B7-BD0A-5560ED5C175F}"/>
              </a:ext>
            </a:extLst>
          </p:cNvPr>
          <p:cNvSpPr>
            <a:spLocks noGrp="1"/>
          </p:cNvSpPr>
          <p:nvPr>
            <p:ph type="body" idx="13"/>
          </p:nvPr>
        </p:nvSpPr>
        <p:spPr>
          <a:xfrm>
            <a:off x="824400" y="1270800"/>
            <a:ext cx="4870800" cy="823912"/>
          </a:xfrm>
        </p:spPr>
        <p:txBody>
          <a:bodyPr anchor="t">
            <a:noAutofit/>
          </a:bodyPr>
          <a:lstStyle/>
          <a:p>
            <a:r>
              <a:rPr lang="nl-NL" sz="1600" dirty="0"/>
              <a:t>Leuven wil klimaatneutraal worden. Hoe kunnen scholen bijdragen? </a:t>
            </a:r>
          </a:p>
          <a:p>
            <a:endParaRPr lang="nl-NL" sz="1600" dirty="0"/>
          </a:p>
          <a:p>
            <a:r>
              <a:rPr lang="nl-NL" sz="1600" dirty="0"/>
              <a:t>3 pijlers:</a:t>
            </a:r>
          </a:p>
        </p:txBody>
      </p:sp>
      <p:sp>
        <p:nvSpPr>
          <p:cNvPr id="6" name="Title 5">
            <a:extLst>
              <a:ext uri="{FF2B5EF4-FFF2-40B4-BE49-F238E27FC236}">
                <a16:creationId xmlns:a16="http://schemas.microsoft.com/office/drawing/2014/main" id="{25003D6C-F1F4-4037-8B89-4D9B21077C25}"/>
              </a:ext>
            </a:extLst>
          </p:cNvPr>
          <p:cNvSpPr>
            <a:spLocks noGrp="1"/>
          </p:cNvSpPr>
          <p:nvPr>
            <p:ph type="title"/>
          </p:nvPr>
        </p:nvSpPr>
        <p:spPr>
          <a:xfrm>
            <a:off x="824399" y="824400"/>
            <a:ext cx="5109675" cy="480525"/>
          </a:xfrm>
        </p:spPr>
        <p:txBody>
          <a:bodyPr anchor="t">
            <a:normAutofit fontScale="90000"/>
          </a:bodyPr>
          <a:lstStyle/>
          <a:p>
            <a:r>
              <a:rPr lang="nl-NL" dirty="0"/>
              <a:t>Wat doet School 2030?</a:t>
            </a:r>
          </a:p>
        </p:txBody>
      </p:sp>
      <p:pic>
        <p:nvPicPr>
          <p:cNvPr id="4" name="Afbeelding 3" descr="Afbeelding met grond, buiten, mensen, resort&#10;&#10;Automatisch gegenereerde beschrijving">
            <a:extLst>
              <a:ext uri="{FF2B5EF4-FFF2-40B4-BE49-F238E27FC236}">
                <a16:creationId xmlns:a16="http://schemas.microsoft.com/office/drawing/2014/main" id="{F57B9941-EE6A-4A3D-AC7D-E1C0D5417872}"/>
              </a:ext>
            </a:extLst>
          </p:cNvPr>
          <p:cNvPicPr>
            <a:picLocks noChangeAspect="1"/>
          </p:cNvPicPr>
          <p:nvPr/>
        </p:nvPicPr>
        <p:blipFill rotWithShape="1">
          <a:blip r:embed="rId3">
            <a:extLst>
              <a:ext uri="{28A0092B-C50C-407E-A947-70E740481C1C}">
                <a14:useLocalDpi xmlns:a14="http://schemas.microsoft.com/office/drawing/2010/main" val="0"/>
              </a:ext>
            </a:extLst>
          </a:blip>
          <a:srcRect l="26253" r="31482" b="-1"/>
          <a:stretch/>
        </p:blipFill>
        <p:spPr>
          <a:xfrm>
            <a:off x="6097200" y="10"/>
            <a:ext cx="5270400" cy="6047990"/>
          </a:xfrm>
          <a:prstGeom prst="rect">
            <a:avLst/>
          </a:prstGeom>
          <a:noFill/>
        </p:spPr>
      </p:pic>
      <p:pic>
        <p:nvPicPr>
          <p:cNvPr id="8" name="Graphic 7">
            <a:extLst>
              <a:ext uri="{FF2B5EF4-FFF2-40B4-BE49-F238E27FC236}">
                <a16:creationId xmlns:a16="http://schemas.microsoft.com/office/drawing/2014/main" id="{EF2C8C38-90EF-48AC-B1F0-D5F20AC1F3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10428" y="4078239"/>
            <a:ext cx="1704372" cy="863172"/>
          </a:xfrm>
          <a:prstGeom prst="rect">
            <a:avLst/>
          </a:prstGeom>
        </p:spPr>
      </p:pic>
    </p:spTree>
    <p:extLst>
      <p:ext uri="{BB962C8B-B14F-4D97-AF65-F5344CB8AC3E}">
        <p14:creationId xmlns:p14="http://schemas.microsoft.com/office/powerpoint/2010/main" val="93043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1000"/>
                                        <p:tgtEl>
                                          <p:spTgt spid="2">
                                            <p:txEl>
                                              <p:pRg st="6" end="6"/>
                                            </p:txEl>
                                          </p:spTgt>
                                        </p:tgtEl>
                                      </p:cBhvr>
                                    </p:animEffect>
                                    <p:anim calcmode="lin" valueType="num">
                                      <p:cBhvr>
                                        <p:cTn id="2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B6B3F58-3B01-40B7-BD0A-5560ED5C175F}"/>
              </a:ext>
            </a:extLst>
          </p:cNvPr>
          <p:cNvSpPr>
            <a:spLocks noGrp="1"/>
          </p:cNvSpPr>
          <p:nvPr>
            <p:ph type="body" idx="13"/>
          </p:nvPr>
        </p:nvSpPr>
        <p:spPr>
          <a:xfrm>
            <a:off x="824400" y="1270800"/>
            <a:ext cx="7920000" cy="823912"/>
          </a:xfrm>
        </p:spPr>
        <p:txBody>
          <a:bodyPr/>
          <a:lstStyle/>
          <a:p>
            <a:r>
              <a:rPr lang="nl-NL" dirty="0">
                <a:solidFill>
                  <a:schemeClr val="accent3"/>
                </a:solidFill>
              </a:rPr>
              <a:t>Een School 2030-school zet in op </a:t>
            </a:r>
          </a:p>
        </p:txBody>
      </p:sp>
      <p:sp>
        <p:nvSpPr>
          <p:cNvPr id="6" name="Title 5">
            <a:extLst>
              <a:ext uri="{FF2B5EF4-FFF2-40B4-BE49-F238E27FC236}">
                <a16:creationId xmlns:a16="http://schemas.microsoft.com/office/drawing/2014/main" id="{25003D6C-F1F4-4037-8B89-4D9B21077C25}"/>
              </a:ext>
            </a:extLst>
          </p:cNvPr>
          <p:cNvSpPr>
            <a:spLocks noGrp="1"/>
          </p:cNvSpPr>
          <p:nvPr>
            <p:ph type="title"/>
          </p:nvPr>
        </p:nvSpPr>
        <p:spPr>
          <a:xfrm>
            <a:off x="824400" y="824400"/>
            <a:ext cx="7920000" cy="480525"/>
          </a:xfrm>
        </p:spPr>
        <p:txBody>
          <a:bodyPr/>
          <a:lstStyle/>
          <a:p>
            <a:r>
              <a:rPr lang="nl-NL" dirty="0"/>
              <a:t>ALLE THEMA’S </a:t>
            </a:r>
          </a:p>
        </p:txBody>
      </p:sp>
      <p:sp>
        <p:nvSpPr>
          <p:cNvPr id="17" name="Tijdelijke aanduiding voor inhoud 16">
            <a:extLst>
              <a:ext uri="{FF2B5EF4-FFF2-40B4-BE49-F238E27FC236}">
                <a16:creationId xmlns:a16="http://schemas.microsoft.com/office/drawing/2014/main" id="{9AD9FE73-D83E-4842-A551-2BE977360A01}"/>
              </a:ext>
            </a:extLst>
          </p:cNvPr>
          <p:cNvSpPr>
            <a:spLocks noGrp="1"/>
          </p:cNvSpPr>
          <p:nvPr>
            <p:ph idx="1"/>
          </p:nvPr>
        </p:nvSpPr>
        <p:spPr>
          <a:xfrm>
            <a:off x="824399" y="2404800"/>
            <a:ext cx="8672025" cy="4129350"/>
          </a:xfrm>
        </p:spPr>
        <p:txBody>
          <a:bodyPr/>
          <a:lstStyle/>
          <a:p>
            <a:r>
              <a:rPr lang="nl-BE" sz="2400" dirty="0"/>
              <a:t>besparen op het </a:t>
            </a:r>
            <a:r>
              <a:rPr lang="nl-BE" sz="2400" b="1" dirty="0"/>
              <a:t>energieverbruik</a:t>
            </a:r>
            <a:r>
              <a:rPr lang="nl-BE" sz="2400" dirty="0"/>
              <a:t>: isolatie, zonnepanelen, warmtepomp, energiedelen, EnergieID …</a:t>
            </a:r>
          </a:p>
          <a:p>
            <a:r>
              <a:rPr lang="nl-BE" sz="2400" dirty="0"/>
              <a:t>werken aan gezonde, duurzame en betaalbare </a:t>
            </a:r>
            <a:r>
              <a:rPr lang="nl-BE" sz="2400" b="1" dirty="0"/>
              <a:t>voeding</a:t>
            </a:r>
            <a:r>
              <a:rPr lang="nl-BE" sz="2400" dirty="0"/>
              <a:t> op school</a:t>
            </a:r>
          </a:p>
          <a:p>
            <a:r>
              <a:rPr lang="nl-BE" sz="2400" b="1" dirty="0"/>
              <a:t>vergroenen</a:t>
            </a:r>
            <a:r>
              <a:rPr lang="nl-BE" sz="2400" dirty="0"/>
              <a:t> en </a:t>
            </a:r>
            <a:r>
              <a:rPr lang="nl-BE" sz="2400" b="1" dirty="0"/>
              <a:t>ontharden</a:t>
            </a:r>
            <a:r>
              <a:rPr lang="nl-BE" sz="2400" dirty="0"/>
              <a:t> van de speelplaats / </a:t>
            </a:r>
            <a:r>
              <a:rPr lang="nl-BE" sz="2400" b="1" dirty="0"/>
              <a:t>water</a:t>
            </a:r>
            <a:r>
              <a:rPr lang="nl-BE" sz="2400" dirty="0"/>
              <a:t> besparen</a:t>
            </a:r>
          </a:p>
          <a:p>
            <a:r>
              <a:rPr lang="nl-BE" sz="2400" b="1" dirty="0"/>
              <a:t>mobiliteit</a:t>
            </a:r>
            <a:r>
              <a:rPr lang="nl-BE" sz="2400" dirty="0"/>
              <a:t>: </a:t>
            </a:r>
            <a:r>
              <a:rPr lang="nl-BE" sz="2400" dirty="0" err="1"/>
              <a:t>modal</a:t>
            </a:r>
            <a:r>
              <a:rPr lang="nl-BE" sz="2400" dirty="0"/>
              <a:t> shift, veiligheid, …</a:t>
            </a:r>
          </a:p>
          <a:p>
            <a:r>
              <a:rPr lang="nl-BE" sz="2400" dirty="0">
                <a:highlight>
                  <a:srgbClr val="00FF00"/>
                </a:highlight>
              </a:rPr>
              <a:t>sensibiliseren en activeren rond </a:t>
            </a:r>
            <a:r>
              <a:rPr lang="nl-BE" sz="2400" b="1" dirty="0">
                <a:highlight>
                  <a:srgbClr val="00FF00"/>
                </a:highlight>
              </a:rPr>
              <a:t>afval</a:t>
            </a:r>
            <a:r>
              <a:rPr lang="nl-BE" sz="2400" dirty="0">
                <a:highlight>
                  <a:srgbClr val="00FF00"/>
                </a:highlight>
              </a:rPr>
              <a:t> en </a:t>
            </a:r>
            <a:r>
              <a:rPr lang="nl-BE" sz="2400" b="1" dirty="0">
                <a:highlight>
                  <a:srgbClr val="00FF00"/>
                </a:highlight>
              </a:rPr>
              <a:t>circulaire economie</a:t>
            </a:r>
          </a:p>
          <a:p>
            <a:r>
              <a:rPr lang="nl-BE" sz="2400" b="1" dirty="0"/>
              <a:t>edu-actie </a:t>
            </a:r>
            <a:r>
              <a:rPr lang="nl-BE" sz="2400" dirty="0"/>
              <a:t>en </a:t>
            </a:r>
            <a:r>
              <a:rPr lang="nl-BE" sz="2400" b="1" dirty="0"/>
              <a:t>participatie</a:t>
            </a:r>
          </a:p>
          <a:p>
            <a:r>
              <a:rPr lang="nl-BE" sz="2400" dirty="0"/>
              <a:t>aanreiken van </a:t>
            </a:r>
            <a:r>
              <a:rPr lang="nl-BE" sz="2400" b="1" dirty="0"/>
              <a:t>systeemdenken</a:t>
            </a:r>
          </a:p>
          <a:p>
            <a:endParaRPr lang="nl-BE" dirty="0"/>
          </a:p>
          <a:p>
            <a:endParaRPr lang="nl-BE" dirty="0"/>
          </a:p>
          <a:p>
            <a:endParaRPr lang="nl-BE" dirty="0"/>
          </a:p>
          <a:p>
            <a:endParaRPr lang="nl-BE" dirty="0"/>
          </a:p>
          <a:p>
            <a:endParaRPr lang="nl-BE" dirty="0"/>
          </a:p>
        </p:txBody>
      </p:sp>
    </p:spTree>
    <p:extLst>
      <p:ext uri="{BB962C8B-B14F-4D97-AF65-F5344CB8AC3E}">
        <p14:creationId xmlns:p14="http://schemas.microsoft.com/office/powerpoint/2010/main" val="190902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 calcmode="lin" valueType="num">
                                      <p:cBhvr additive="base">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 calcmode="lin" valueType="num">
                                      <p:cBhvr additive="base">
                                        <p:cTn id="19"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 calcmode="lin" valueType="num">
                                      <p:cBhvr additive="base">
                                        <p:cTn id="25"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anim calcmode="lin" valueType="num">
                                      <p:cBhvr additive="base">
                                        <p:cTn id="31"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xEl>
                                              <p:pRg st="5" end="5"/>
                                            </p:txEl>
                                          </p:spTgt>
                                        </p:tgtEl>
                                        <p:attrNameLst>
                                          <p:attrName>style.visibility</p:attrName>
                                        </p:attrNameLst>
                                      </p:cBhvr>
                                      <p:to>
                                        <p:strVal val="visible"/>
                                      </p:to>
                                    </p:set>
                                    <p:anim calcmode="lin" valueType="num">
                                      <p:cBhvr additive="base">
                                        <p:cTn id="37"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xEl>
                                              <p:pRg st="6" end="6"/>
                                            </p:txEl>
                                          </p:spTgt>
                                        </p:tgtEl>
                                        <p:attrNameLst>
                                          <p:attrName>style.visibility</p:attrName>
                                        </p:attrNameLst>
                                      </p:cBhvr>
                                      <p:to>
                                        <p:strVal val="visible"/>
                                      </p:to>
                                    </p:set>
                                    <p:anim calcmode="lin" valueType="num">
                                      <p:cBhvr additive="base">
                                        <p:cTn id="43"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82AC8C-3F22-3E46-8D92-2B68DC37652E}"/>
              </a:ext>
            </a:extLst>
          </p:cNvPr>
          <p:cNvSpPr>
            <a:spLocks noGrp="1"/>
          </p:cNvSpPr>
          <p:nvPr>
            <p:ph type="title"/>
          </p:nvPr>
        </p:nvSpPr>
        <p:spPr>
          <a:xfrm>
            <a:off x="635000" y="634029"/>
            <a:ext cx="10921640" cy="1314698"/>
          </a:xfrm>
        </p:spPr>
        <p:txBody>
          <a:bodyPr anchor="ctr">
            <a:normAutofit fontScale="90000"/>
          </a:bodyPr>
          <a:lstStyle/>
          <a:p>
            <a:pPr algn="ctr">
              <a:lnSpc>
                <a:spcPct val="90000"/>
              </a:lnSpc>
            </a:pPr>
            <a:br>
              <a:rPr lang="nl-BE" sz="5300" dirty="0">
                <a:latin typeface="+mn-lt"/>
              </a:rPr>
            </a:br>
            <a:r>
              <a:rPr lang="nl-BE" sz="5300" b="1" dirty="0"/>
              <a:t>ANKERPUNTEN </a:t>
            </a:r>
            <a:br>
              <a:rPr lang="nl-BE" sz="5300" b="1" dirty="0"/>
            </a:br>
            <a:endParaRPr lang="nl-BE" sz="6600" b="1" dirty="0"/>
          </a:p>
        </p:txBody>
      </p:sp>
      <p:graphicFrame>
        <p:nvGraphicFramePr>
          <p:cNvPr id="5" name="Tijdelijke aanduiding voor inhoud 2">
            <a:extLst>
              <a:ext uri="{FF2B5EF4-FFF2-40B4-BE49-F238E27FC236}">
                <a16:creationId xmlns:a16="http://schemas.microsoft.com/office/drawing/2014/main" id="{26C88C26-C6B6-44DC-A83D-2335C6607DDD}"/>
              </a:ext>
            </a:extLst>
          </p:cNvPr>
          <p:cNvGraphicFramePr>
            <a:graphicFrameLocks noGrp="1"/>
          </p:cNvGraphicFramePr>
          <p:nvPr>
            <p:ph idx="1"/>
            <p:extLst>
              <p:ext uri="{D42A27DB-BD31-4B8C-83A1-F6EECF244321}">
                <p14:modId xmlns:p14="http://schemas.microsoft.com/office/powerpoint/2010/main" val="3332674581"/>
              </p:ext>
            </p:extLst>
          </p:nvPr>
        </p:nvGraphicFramePr>
        <p:xfrm>
          <a:off x="161925" y="1571625"/>
          <a:ext cx="11791949" cy="5133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ijl: rechts 2">
            <a:extLst>
              <a:ext uri="{FF2B5EF4-FFF2-40B4-BE49-F238E27FC236}">
                <a16:creationId xmlns:a16="http://schemas.microsoft.com/office/drawing/2014/main" id="{A8FF7199-4C6D-62D7-FC26-9410130FAF87}"/>
              </a:ext>
            </a:extLst>
          </p:cNvPr>
          <p:cNvSpPr/>
          <p:nvPr/>
        </p:nvSpPr>
        <p:spPr>
          <a:xfrm rot="1747331">
            <a:off x="4551592" y="4007125"/>
            <a:ext cx="847344" cy="64008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Pijl: rechts 3">
            <a:extLst>
              <a:ext uri="{FF2B5EF4-FFF2-40B4-BE49-F238E27FC236}">
                <a16:creationId xmlns:a16="http://schemas.microsoft.com/office/drawing/2014/main" id="{BE1DD306-8972-BE5E-0992-8970FDE8B0FA}"/>
              </a:ext>
            </a:extLst>
          </p:cNvPr>
          <p:cNvSpPr/>
          <p:nvPr/>
        </p:nvSpPr>
        <p:spPr>
          <a:xfrm rot="1747331">
            <a:off x="7473698" y="4007124"/>
            <a:ext cx="847344" cy="64008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9004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3" grpId="0" animBg="1"/>
      <p:bldP spid="4" grpId="0" animBg="1"/>
    </p:bldLst>
  </p:timing>
</p:sld>
</file>

<file path=ppt/theme/theme1.xml><?xml version="1.0" encoding="utf-8"?>
<a:theme xmlns:a="http://schemas.openxmlformats.org/drawingml/2006/main" name="Inhoud">
  <a:themeElements>
    <a:clrScheme name="Leuven">
      <a:dk1>
        <a:srgbClr val="D0CA01"/>
      </a:dk1>
      <a:lt1>
        <a:srgbClr val="000000"/>
      </a:lt1>
      <a:dk2>
        <a:srgbClr val="FFFFFF"/>
      </a:dk2>
      <a:lt2>
        <a:srgbClr val="008C36"/>
      </a:lt2>
      <a:accent1>
        <a:srgbClr val="E30512"/>
      </a:accent1>
      <a:accent2>
        <a:srgbClr val="BD1721"/>
      </a:accent2>
      <a:accent3>
        <a:srgbClr val="E84F1C"/>
      </a:accent3>
      <a:accent4>
        <a:srgbClr val="F59C14"/>
      </a:accent4>
      <a:accent5>
        <a:srgbClr val="2E2E82"/>
      </a:accent5>
      <a:accent6>
        <a:srgbClr val="87144D"/>
      </a:accent6>
      <a:hlink>
        <a:srgbClr val="2E2E82"/>
      </a:hlink>
      <a:folHlink>
        <a:srgbClr val="87144D"/>
      </a:folHlink>
    </a:clrScheme>
    <a:fontScheme name="Leuven">
      <a:majorFont>
        <a:latin typeface="Strawford"/>
        <a:ea typeface=""/>
        <a:cs typeface=""/>
      </a:majorFont>
      <a:minorFont>
        <a:latin typeface="Straw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E925B2EB-5C67-4A2D-B060-6E848C6F5A92}" vid="{30148377-8E2D-414F-9E83-52D743CD491D}"/>
    </a:ext>
  </a:extLst>
</a:theme>
</file>

<file path=ppt/theme/theme2.xml><?xml version="1.0" encoding="utf-8"?>
<a:theme xmlns:a="http://schemas.openxmlformats.org/drawingml/2006/main" name="Hoofdstuk">
  <a:themeElements>
    <a:clrScheme name="Leuven">
      <a:dk1>
        <a:srgbClr val="D0CA01"/>
      </a:dk1>
      <a:lt1>
        <a:srgbClr val="000000"/>
      </a:lt1>
      <a:dk2>
        <a:srgbClr val="FFFFFF"/>
      </a:dk2>
      <a:lt2>
        <a:srgbClr val="008C36"/>
      </a:lt2>
      <a:accent1>
        <a:srgbClr val="E30512"/>
      </a:accent1>
      <a:accent2>
        <a:srgbClr val="BD1721"/>
      </a:accent2>
      <a:accent3>
        <a:srgbClr val="E84F1C"/>
      </a:accent3>
      <a:accent4>
        <a:srgbClr val="F59C14"/>
      </a:accent4>
      <a:accent5>
        <a:srgbClr val="2E2E82"/>
      </a:accent5>
      <a:accent6>
        <a:srgbClr val="87144D"/>
      </a:accent6>
      <a:hlink>
        <a:srgbClr val="2E2E82"/>
      </a:hlink>
      <a:folHlink>
        <a:srgbClr val="87144D"/>
      </a:folHlink>
    </a:clrScheme>
    <a:fontScheme name="Leuven">
      <a:majorFont>
        <a:latin typeface="Strawford"/>
        <a:ea typeface=""/>
        <a:cs typeface=""/>
      </a:majorFont>
      <a:minorFont>
        <a:latin typeface="Straw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E925B2EB-5C67-4A2D-B060-6E848C6F5A92}" vid="{F2722E1C-E674-4325-904D-9B9D9AF9DFA9}"/>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coWerf Standaard">
  <a:themeElements>
    <a:clrScheme name="EcoWerf groen">
      <a:dk1>
        <a:sysClr val="windowText" lastClr="000000"/>
      </a:dk1>
      <a:lt1>
        <a:sysClr val="window" lastClr="FFFFFF"/>
      </a:lt1>
      <a:dk2>
        <a:srgbClr val="44546A"/>
      </a:dk2>
      <a:lt2>
        <a:srgbClr val="E7E6E6"/>
      </a:lt2>
      <a:accent1>
        <a:srgbClr val="008590"/>
      </a:accent1>
      <a:accent2>
        <a:srgbClr val="01E5FB"/>
      </a:accent2>
      <a:accent3>
        <a:srgbClr val="00B7C8"/>
      </a:accent3>
      <a:accent4>
        <a:srgbClr val="006A74"/>
      </a:accent4>
      <a:accent5>
        <a:srgbClr val="004F57"/>
      </a:accent5>
      <a:accent6>
        <a:srgbClr val="00363B"/>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W Sjabloon Presentatie.potx" id="{56130B5B-C536-4702-BFC4-B4FA22F01905}" vid="{CEA624BF-0B94-4D88-BC3B-B88EAC28CB1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Leuven (1)</Template>
  <TotalTime>14082</TotalTime>
  <Words>1545</Words>
  <Application>Microsoft Office PowerPoint</Application>
  <PresentationFormat>Breedbeeld</PresentationFormat>
  <Paragraphs>287</Paragraphs>
  <Slides>42</Slides>
  <Notes>0</Notes>
  <HiddenSlides>3</HiddenSlides>
  <MMClips>1</MMClips>
  <ScaleCrop>false</ScaleCrop>
  <HeadingPairs>
    <vt:vector size="6" baseType="variant">
      <vt:variant>
        <vt:lpstr>Gebruikte lettertypen</vt:lpstr>
      </vt:variant>
      <vt:variant>
        <vt:i4>11</vt:i4>
      </vt:variant>
      <vt:variant>
        <vt:lpstr>Thema</vt:lpstr>
      </vt:variant>
      <vt:variant>
        <vt:i4>4</vt:i4>
      </vt:variant>
      <vt:variant>
        <vt:lpstr>Diatitels</vt:lpstr>
      </vt:variant>
      <vt:variant>
        <vt:i4>42</vt:i4>
      </vt:variant>
    </vt:vector>
  </HeadingPairs>
  <TitlesOfParts>
    <vt:vector size="57" baseType="lpstr">
      <vt:lpstr>-apple-system</vt:lpstr>
      <vt:lpstr>Arial</vt:lpstr>
      <vt:lpstr>Calibri</vt:lpstr>
      <vt:lpstr>Calibri Light</vt:lpstr>
      <vt:lpstr>Cambria Math</vt:lpstr>
      <vt:lpstr>Courier New</vt:lpstr>
      <vt:lpstr>Open Sans</vt:lpstr>
      <vt:lpstr>Strawford</vt:lpstr>
      <vt:lpstr>Symbol</vt:lpstr>
      <vt:lpstr>Tahoma</vt:lpstr>
      <vt:lpstr>Wingdings</vt:lpstr>
      <vt:lpstr>Inhoud</vt:lpstr>
      <vt:lpstr>Hoofdstuk</vt:lpstr>
      <vt:lpstr>Kantoorthema</vt:lpstr>
      <vt:lpstr>EcoWerf Standaard</vt:lpstr>
      <vt:lpstr>ONDERWIJSLIVING</vt:lpstr>
      <vt:lpstr>WELKOM </vt:lpstr>
      <vt:lpstr>INTRO </vt:lpstr>
      <vt:lpstr>PowerPoint-presentatie</vt:lpstr>
      <vt:lpstr>PowerPoint-presentatie</vt:lpstr>
      <vt:lpstr>Dienst Onderwijs </vt:lpstr>
      <vt:lpstr>Wat doet School 2030?</vt:lpstr>
      <vt:lpstr>ALLE THEMA’S </vt:lpstr>
      <vt:lpstr> ANKERPUNTEN  </vt:lpstr>
      <vt:lpstr>PowerPoint-presentatie</vt:lpstr>
      <vt:lpstr>INFO  SENSIBILISERING</vt:lpstr>
      <vt:lpstr>Schrijf een mooi afvalverhaal op school</vt:lpstr>
      <vt:lpstr>Stap 1: doelstelling</vt:lpstr>
      <vt:lpstr>Stap 2: inventaris</vt:lpstr>
      <vt:lpstr>Stap 3: nieuwe, integrale aanpak</vt:lpstr>
      <vt:lpstr>Stap 3: nieuwe, integrale aanpak</vt:lpstr>
      <vt:lpstr>Stap 3: nieuwe, integrale aanpak</vt:lpstr>
      <vt:lpstr>Stap 3: nieuwe, integrale aanpak</vt:lpstr>
      <vt:lpstr>Stap 3: nieuwe, integrale aanpak</vt:lpstr>
      <vt:lpstr>Stap 3: nieuwe, integrale aanpak</vt:lpstr>
      <vt:lpstr>Zwerfvuil opruimacties: Operatie Proper</vt:lpstr>
      <vt:lpstr>Zwerfvuil opruimacties: Operatie Proper</vt:lpstr>
      <vt:lpstr>Zwerfvuil opruimacties: Operatie Proper</vt:lpstr>
      <vt:lpstr>Ondersteuning EcoWerf</vt:lpstr>
      <vt:lpstr>Afvalpreventie en communicatie</vt:lpstr>
      <vt:lpstr>STAPPENPLAN AFVALBELEID</vt:lpstr>
      <vt:lpstr>AANPAK AFVALBELEID</vt:lpstr>
      <vt:lpstr>AANPAK AFVALBELEID</vt:lpstr>
      <vt:lpstr>AANPAK AFVALBELEID</vt:lpstr>
      <vt:lpstr>INFO</vt:lpstr>
      <vt:lpstr>PITCH  MATERIALENBANK</vt:lpstr>
      <vt:lpstr>PowerPoint-presentatie</vt:lpstr>
      <vt:lpstr>OPROEP: matching hergebruik materialmen / app UCLL</vt:lpstr>
      <vt:lpstr>PITCH  ELEKTROHELDEN </vt:lpstr>
      <vt:lpstr>ELEKTROHELDEN GEZOCHT!</vt:lpstr>
      <vt:lpstr>ELEKTROHELDEN GEZOCHT!</vt:lpstr>
      <vt:lpstr>ELEKTROHELDEN GEZOCHT!</vt:lpstr>
      <vt:lpstr>INTERESSANTE   LESMATERIALEN EN ACTIVITEITEN </vt:lpstr>
      <vt:lpstr>Ontworpen in kader van Sharepair</vt:lpstr>
      <vt:lpstr>INTERESSANTE   LESMATERIALEN EN ACTIVITEITEN </vt:lpstr>
      <vt:lpstr>maakleerplek</vt:lpstr>
      <vt:lpstr>Bedankt!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ONDERWIJSLIVING</dc:title>
  <dc:creator>Ellen Vandenbroucke</dc:creator>
  <cp:lastModifiedBy>Ellen Vandenbroucke</cp:lastModifiedBy>
  <cp:revision>2</cp:revision>
  <dcterms:created xsi:type="dcterms:W3CDTF">2023-05-15T08:43:10Z</dcterms:created>
  <dcterms:modified xsi:type="dcterms:W3CDTF">2023-06-05T11:28:58Z</dcterms:modified>
</cp:coreProperties>
</file>