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1" r:id="rId4"/>
  </p:sldMasterIdLst>
  <p:notesMasterIdLst>
    <p:notesMasterId r:id="rId21"/>
  </p:notesMasterIdLst>
  <p:sldIdLst>
    <p:sldId id="267" r:id="rId5"/>
    <p:sldId id="542" r:id="rId6"/>
    <p:sldId id="274" r:id="rId7"/>
    <p:sldId id="571" r:id="rId8"/>
    <p:sldId id="573" r:id="rId9"/>
    <p:sldId id="574" r:id="rId10"/>
    <p:sldId id="544" r:id="rId11"/>
    <p:sldId id="576" r:id="rId12"/>
    <p:sldId id="575" r:id="rId13"/>
    <p:sldId id="547" r:id="rId14"/>
    <p:sldId id="557" r:id="rId15"/>
    <p:sldId id="550" r:id="rId16"/>
    <p:sldId id="543" r:id="rId17"/>
    <p:sldId id="545" r:id="rId18"/>
    <p:sldId id="539" r:id="rId19"/>
    <p:sldId id="262"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Vandenbroucke" initials="EV" lastIdx="1" clrIdx="0">
    <p:extLst>
      <p:ext uri="{19B8F6BF-5375-455C-9EA6-DF929625EA0E}">
        <p15:presenceInfo xmlns:p15="http://schemas.microsoft.com/office/powerpoint/2012/main" userId="S::ellen.vandenbroucke@leuven.be::260804a9-d354-46c8-9e6e-efdc48272d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7D"/>
    <a:srgbClr val="E84F1C"/>
    <a:srgbClr val="BD1721"/>
    <a:srgbClr val="87144D"/>
    <a:srgbClr val="25AEF2"/>
    <a:srgbClr val="33A35E"/>
    <a:srgbClr val="F2F2F2"/>
    <a:srgbClr val="E305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148B13-8700-46CE-BB76-7ACD469881CF}" v="23" dt="2022-11-28T22:22:01.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503" autoAdjust="0"/>
  </p:normalViewPr>
  <p:slideViewPr>
    <p:cSldViewPr snapToGrid="0">
      <p:cViewPr varScale="1">
        <p:scale>
          <a:sx n="94" d="100"/>
          <a:sy n="94" d="100"/>
        </p:scale>
        <p:origin x="1579" y="82"/>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733B4-137A-4116-A028-4C306EE7AD6B}" type="datetimeFigureOut">
              <a:rPr lang="nl-NL" smtClean="0"/>
              <a:t>13-12-2022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D0E4F-BD0D-4AD9-BE44-707428388000}" type="slidenum">
              <a:rPr lang="nl-NL" smtClean="0"/>
              <a:t>‹nr.›</a:t>
            </a:fld>
            <a:endParaRPr lang="nl-NL"/>
          </a:p>
        </p:txBody>
      </p:sp>
    </p:spTree>
    <p:extLst>
      <p:ext uri="{BB962C8B-B14F-4D97-AF65-F5344CB8AC3E}">
        <p14:creationId xmlns:p14="http://schemas.microsoft.com/office/powerpoint/2010/main" val="87037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ltLang="nl-BE" dirty="0"/>
              <a:t>2017 - 2020</a:t>
            </a:r>
          </a:p>
          <a:p>
            <a:pPr lvl="1"/>
            <a:r>
              <a:rPr lang="nl-BE" altLang="nl-BE" dirty="0"/>
              <a:t>vermindering van 20% energieverbruik per school</a:t>
            </a:r>
          </a:p>
          <a:p>
            <a:pPr lvl="1"/>
            <a:r>
              <a:rPr lang="nl-BE" dirty="0">
                <a:effectLst/>
                <a:latin typeface="+mj-lt"/>
                <a:ea typeface="Calibri" panose="020F0502020204030204" pitchFamily="34" charset="0"/>
                <a:cs typeface="Times New Roman" panose="02020603050405020304" pitchFamily="18" charset="0"/>
              </a:rPr>
              <a:t>235 ton </a:t>
            </a:r>
            <a:r>
              <a:rPr lang="nl-BE" kern="1200" dirty="0">
                <a:effectLst/>
                <a:latin typeface="+mj-lt"/>
                <a:ea typeface="Calibri" panose="020F0502020204030204" pitchFamily="34" charset="0"/>
              </a:rPr>
              <a:t>CO</a:t>
            </a:r>
            <a:r>
              <a:rPr lang="nl-BE" kern="1200" baseline="-25000" dirty="0">
                <a:effectLst/>
                <a:latin typeface="+mj-lt"/>
                <a:ea typeface="Calibri" panose="020F0502020204030204" pitchFamily="34" charset="0"/>
              </a:rPr>
              <a:t>2 	</a:t>
            </a:r>
            <a:endParaRPr lang="nl-BE" dirty="0">
              <a:effectLst/>
              <a:latin typeface="+mj-lt"/>
              <a:ea typeface="Calibri" panose="020F0502020204030204" pitchFamily="34" charset="0"/>
              <a:cs typeface="Times New Roman" panose="02020603050405020304" pitchFamily="18" charset="0"/>
            </a:endParaRPr>
          </a:p>
          <a:p>
            <a:pPr lvl="1"/>
            <a:r>
              <a:rPr lang="nl-BE" dirty="0">
                <a:effectLst/>
                <a:latin typeface="+mj-lt"/>
                <a:ea typeface="Calibri" panose="020F0502020204030204" pitchFamily="34" charset="0"/>
                <a:cs typeface="Times New Roman" panose="02020603050405020304" pitchFamily="18" charset="0"/>
              </a:rPr>
              <a:t>besparing van 60000 euro</a:t>
            </a:r>
            <a:endParaRPr lang="nl-BE" altLang="nl-BE" dirty="0">
              <a:latin typeface="+mj-lt"/>
            </a:endParaRPr>
          </a:p>
          <a:p>
            <a:r>
              <a:rPr lang="nl-BE" altLang="nl-BE" dirty="0"/>
              <a:t>2020 – 2022</a:t>
            </a:r>
          </a:p>
          <a:p>
            <a:pPr lvl="1"/>
            <a:r>
              <a:rPr lang="nl-BE" altLang="nl-BE" dirty="0">
                <a:latin typeface="+mj-lt"/>
              </a:rPr>
              <a:t>Corona + stijging energieprijzen</a:t>
            </a:r>
          </a:p>
          <a:p>
            <a:pPr lvl="1"/>
            <a:r>
              <a:rPr lang="nl-BE" sz="2800" dirty="0">
                <a:solidFill>
                  <a:prstClr val="black"/>
                </a:solidFill>
                <a:latin typeface="+mj-lt"/>
              </a:rPr>
              <a:t>132 ton CO</a:t>
            </a:r>
            <a:r>
              <a:rPr lang="nl-BE" sz="2800" baseline="-25000" dirty="0">
                <a:solidFill>
                  <a:prstClr val="black"/>
                </a:solidFill>
                <a:latin typeface="+mj-lt"/>
              </a:rPr>
              <a:t>2</a:t>
            </a:r>
            <a:endParaRPr lang="nl-BE" altLang="nl-BE" dirty="0"/>
          </a:p>
          <a:p>
            <a:endParaRPr lang="nl-BE" dirty="0"/>
          </a:p>
        </p:txBody>
      </p:sp>
      <p:sp>
        <p:nvSpPr>
          <p:cNvPr id="4" name="Tijdelijke aanduiding voor dianummer 3"/>
          <p:cNvSpPr>
            <a:spLocks noGrp="1"/>
          </p:cNvSpPr>
          <p:nvPr>
            <p:ph type="sldNum" sz="quarter" idx="5"/>
          </p:nvPr>
        </p:nvSpPr>
        <p:spPr/>
        <p:txBody>
          <a:bodyPr/>
          <a:lstStyle/>
          <a:p>
            <a:fld id="{726D0E4F-BD0D-4AD9-BE44-707428388000}" type="slidenum">
              <a:rPr lang="nl-NL" smtClean="0"/>
              <a:t>3</a:t>
            </a:fld>
            <a:endParaRPr lang="nl-NL"/>
          </a:p>
        </p:txBody>
      </p:sp>
    </p:spTree>
    <p:extLst>
      <p:ext uri="{BB962C8B-B14F-4D97-AF65-F5344CB8AC3E}">
        <p14:creationId xmlns:p14="http://schemas.microsoft.com/office/powerpoint/2010/main" val="2728752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26D0E4F-BD0D-4AD9-BE44-707428388000}" type="slidenum">
              <a:rPr lang="nl-NL" smtClean="0"/>
              <a:t>15</a:t>
            </a:fld>
            <a:endParaRPr lang="nl-NL"/>
          </a:p>
        </p:txBody>
      </p:sp>
    </p:spTree>
    <p:extLst>
      <p:ext uri="{BB962C8B-B14F-4D97-AF65-F5344CB8AC3E}">
        <p14:creationId xmlns:p14="http://schemas.microsoft.com/office/powerpoint/2010/main" val="98340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altLang="nl-BE" b="1" dirty="0"/>
              <a:t>Doorlichten van alle schoolgebouwen </a:t>
            </a:r>
          </a:p>
          <a:p>
            <a:r>
              <a:rPr lang="nl-BE" altLang="en-US" dirty="0"/>
              <a:t>Energieaudits (20) </a:t>
            </a:r>
            <a:r>
              <a:rPr lang="nl-BE" altLang="en-US" sz="2400" dirty="0"/>
              <a:t>KSLeuven + GO! + De Zonnewijzer + De Wijnpers</a:t>
            </a:r>
          </a:p>
          <a:p>
            <a:pPr marL="342900" indent="-342900">
              <a:buFont typeface="Arial" panose="020B0604020202020204" pitchFamily="34" charset="0"/>
              <a:buChar char="•"/>
            </a:pPr>
            <a:r>
              <a:rPr lang="nl-BE" altLang="en-US" sz="2400" b="1" dirty="0"/>
              <a:t>Meten is weten!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BE" altLang="nl-BE" dirty="0"/>
              <a:t>Uploaden historische data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BE" altLang="nl-BE" b="1" dirty="0"/>
              <a:t>Energienazorgtraject</a:t>
            </a:r>
          </a:p>
          <a:p>
            <a:pPr lvl="0"/>
            <a:r>
              <a:rPr lang="nl-BE" altLang="en-US" sz="2400" dirty="0">
                <a:solidFill>
                  <a:srgbClr val="000000"/>
                </a:solidFill>
              </a:rPr>
              <a:t>Opvolging sluipverbruik studiebureau </a:t>
            </a:r>
            <a:r>
              <a:rPr lang="nl-BE" altLang="en-US" sz="2400" dirty="0" err="1">
                <a:solidFill>
                  <a:srgbClr val="000000"/>
                </a:solidFill>
              </a:rPr>
              <a:t>Efika</a:t>
            </a:r>
            <a:endParaRPr lang="nl-BE" altLang="en-US" sz="2400" dirty="0">
              <a:solidFill>
                <a:srgbClr val="000000"/>
              </a:solidFill>
            </a:endParaRPr>
          </a:p>
          <a:p>
            <a:pPr lvl="1" indent="-285750">
              <a:buFontTx/>
              <a:buChar char="–"/>
            </a:pPr>
            <a:r>
              <a:rPr lang="nl-BE" altLang="en-US" sz="2000" dirty="0">
                <a:solidFill>
                  <a:srgbClr val="000000"/>
                </a:solidFill>
              </a:rPr>
              <a:t>Regelmatige tijdstippen, elke vakantie</a:t>
            </a:r>
          </a:p>
          <a:p>
            <a:pPr lvl="0"/>
            <a:r>
              <a:rPr lang="nl-BE" altLang="en-US" sz="2400" dirty="0">
                <a:solidFill>
                  <a:srgbClr val="000000"/>
                </a:solidFill>
              </a:rPr>
              <a:t>Energie + waterverbruik</a:t>
            </a:r>
          </a:p>
          <a:p>
            <a:pPr>
              <a:defRPr/>
            </a:pPr>
            <a:r>
              <a:rPr lang="nl-BE" altLang="en-US" dirty="0">
                <a:solidFill>
                  <a:srgbClr val="000000"/>
                </a:solidFill>
              </a:rPr>
              <a:t>Opvolging en uitvoering maatregelen</a:t>
            </a:r>
          </a:p>
          <a:p>
            <a:pPr lvl="1">
              <a:defRPr/>
            </a:pPr>
            <a:r>
              <a:rPr lang="nl-BE" altLang="en-US" dirty="0">
                <a:solidFill>
                  <a:srgbClr val="000000"/>
                </a:solidFill>
              </a:rPr>
              <a:t>Quick </a:t>
            </a:r>
            <a:r>
              <a:rPr lang="nl-BE" altLang="en-US" dirty="0" err="1">
                <a:solidFill>
                  <a:srgbClr val="000000"/>
                </a:solidFill>
              </a:rPr>
              <a:t>Wins</a:t>
            </a:r>
            <a:r>
              <a:rPr lang="nl-BE" altLang="en-US" dirty="0">
                <a:solidFill>
                  <a:srgbClr val="000000"/>
                </a:solidFill>
              </a:rPr>
              <a:t> bv: afstellen stookketel, plaatsen thermostatische kranen, schakelklokjes, …</a:t>
            </a:r>
          </a:p>
          <a:p>
            <a:pPr lvl="1">
              <a:defRPr/>
            </a:pPr>
            <a:r>
              <a:rPr lang="nl-BE" altLang="en-US" dirty="0">
                <a:solidFill>
                  <a:srgbClr val="000000"/>
                </a:solidFill>
              </a:rPr>
              <a:t>Andere maatregelen zoals </a:t>
            </a:r>
            <a:r>
              <a:rPr lang="nl-BE" altLang="en-US" dirty="0" err="1">
                <a:solidFill>
                  <a:srgbClr val="000000"/>
                </a:solidFill>
              </a:rPr>
              <a:t>relighting</a:t>
            </a:r>
            <a:r>
              <a:rPr lang="nl-BE" altLang="en-US" dirty="0">
                <a:solidFill>
                  <a:srgbClr val="000000"/>
                </a:solidFill>
              </a:rPr>
              <a:t>, </a:t>
            </a:r>
            <a:r>
              <a:rPr lang="nl-BE" altLang="en-US" dirty="0" err="1">
                <a:solidFill>
                  <a:srgbClr val="000000"/>
                </a:solidFill>
              </a:rPr>
              <a:t>islolatie</a:t>
            </a:r>
            <a:r>
              <a:rPr lang="nl-BE" altLang="en-US" dirty="0">
                <a:solidFill>
                  <a:srgbClr val="000000"/>
                </a:solidFill>
              </a:rPr>
              <a:t>, PV,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BE" altLang="nl-BE" b="1" dirty="0">
                <a:solidFill>
                  <a:srgbClr val="000000"/>
                </a:solidFill>
              </a:rPr>
              <a:t>Navorming technisch adviseurs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nl-BE" altLang="nl-BE" dirty="0"/>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57506F-BD6D-4777-BA59-82F8002D5BDA}" type="slidenum">
              <a:rPr kumimoji="0" lang="nl-NL"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78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Digitale meter</a:t>
            </a:r>
          </a:p>
        </p:txBody>
      </p:sp>
      <p:sp>
        <p:nvSpPr>
          <p:cNvPr id="4" name="Tijdelijke aanduiding voor dianummer 3"/>
          <p:cNvSpPr>
            <a:spLocks noGrp="1"/>
          </p:cNvSpPr>
          <p:nvPr>
            <p:ph type="sldNum" sz="quarter" idx="5"/>
          </p:nvPr>
        </p:nvSpPr>
        <p:spPr/>
        <p:txBody>
          <a:bodyPr/>
          <a:lstStyle/>
          <a:p>
            <a:fld id="{726D0E4F-BD0D-4AD9-BE44-707428388000}" type="slidenum">
              <a:rPr lang="nl-NL" smtClean="0"/>
              <a:t>5</a:t>
            </a:fld>
            <a:endParaRPr lang="nl-NL"/>
          </a:p>
        </p:txBody>
      </p:sp>
    </p:spTree>
    <p:extLst>
      <p:ext uri="{BB962C8B-B14F-4D97-AF65-F5344CB8AC3E}">
        <p14:creationId xmlns:p14="http://schemas.microsoft.com/office/powerpoint/2010/main" val="169300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spcBef>
                <a:spcPct val="0"/>
              </a:spcBef>
              <a:buSzPts val="1400"/>
              <a:buFontTx/>
              <a:buNone/>
            </a:pPr>
            <a:r>
              <a:rPr lang="nl-NL" altLang="nl-BE" sz="1200" dirty="0"/>
              <a:t>Voorbeelden: </a:t>
            </a:r>
          </a:p>
          <a:p>
            <a:pPr lvl="0">
              <a:spcBef>
                <a:spcPct val="0"/>
              </a:spcBef>
              <a:buSzPts val="1400"/>
              <a:buFontTx/>
              <a:buChar char="-"/>
            </a:pPr>
            <a:r>
              <a:rPr lang="nl-NL" altLang="nl-BE" sz="1200" dirty="0"/>
              <a:t>Openstaande kraan aan 7.000l/dag in zomervakantie</a:t>
            </a:r>
          </a:p>
          <a:p>
            <a:pPr lvl="0">
              <a:spcBef>
                <a:spcPct val="0"/>
              </a:spcBef>
              <a:buSzPts val="1400"/>
              <a:buFontTx/>
              <a:buChar char="-"/>
            </a:pPr>
            <a:r>
              <a:rPr lang="nl-NL" altLang="nl-BE" sz="1200" dirty="0"/>
              <a:t>Defect toilet aan 3.800l/dag of 12 euro per dag</a:t>
            </a:r>
          </a:p>
          <a:p>
            <a:pPr>
              <a:spcBef>
                <a:spcPct val="0"/>
              </a:spcBef>
            </a:pPr>
            <a:r>
              <a:rPr lang="nl-NL" altLang="nl-BE" dirty="0">
                <a:solidFill>
                  <a:srgbClr val="000000"/>
                </a:solidFill>
              </a:rPr>
              <a:t>voornamelijk tijdens vakanties en </a:t>
            </a:r>
            <a:r>
              <a:rPr lang="nl-NL" altLang="nl-BE" dirty="0" err="1">
                <a:solidFill>
                  <a:srgbClr val="000000"/>
                </a:solidFill>
              </a:rPr>
              <a:t>week-ends</a:t>
            </a:r>
            <a:r>
              <a:rPr lang="nl-NL" altLang="nl-BE" dirty="0">
                <a:solidFill>
                  <a:srgbClr val="000000"/>
                </a:solidFill>
              </a:rPr>
              <a:t> sluipverbruik detecteren.</a:t>
            </a:r>
          </a:p>
          <a:p>
            <a:pPr>
              <a:spcBef>
                <a:spcPct val="0"/>
              </a:spcBef>
            </a:pPr>
            <a:r>
              <a:rPr lang="nl-BE" altLang="nl-BE" sz="1200" dirty="0">
                <a:latin typeface="Calibri" panose="020F0502020204030204" pitchFamily="34" charset="0"/>
                <a:ea typeface="Calibri" panose="020F0502020204030204" pitchFamily="34" charset="0"/>
                <a:cs typeface="Times New Roman" panose="02020603050405020304" pitchFamily="18" charset="0"/>
              </a:rPr>
              <a:t>3.800 l/dag of 12 EUR/dag. De oorzaak waren lekkende toiletten die de school onmiddellijk hersteld heeft. Indien dit permanent (en ongezien) zou plaatsvinden, betekent dit een waterverlies van 4.400 €/jaar. </a:t>
            </a:r>
            <a:endParaRPr lang="nl-NL" altLang="nl-BE" dirty="0">
              <a:solidFill>
                <a:srgbClr val="000000"/>
              </a:solidFill>
            </a:endParaRPr>
          </a:p>
          <a:p>
            <a:endParaRPr lang="nl-BE" dirty="0"/>
          </a:p>
        </p:txBody>
      </p:sp>
      <p:sp>
        <p:nvSpPr>
          <p:cNvPr id="4" name="Tijdelijke aanduiding voor dianummer 3"/>
          <p:cNvSpPr>
            <a:spLocks noGrp="1"/>
          </p:cNvSpPr>
          <p:nvPr>
            <p:ph type="sldNum" sz="quarter" idx="5"/>
          </p:nvPr>
        </p:nvSpPr>
        <p:spPr/>
        <p:txBody>
          <a:bodyPr/>
          <a:lstStyle/>
          <a:p>
            <a:fld id="{726D0E4F-BD0D-4AD9-BE44-707428388000}" type="slidenum">
              <a:rPr lang="nl-NL" smtClean="0"/>
              <a:t>6</a:t>
            </a:fld>
            <a:endParaRPr lang="nl-NL"/>
          </a:p>
        </p:txBody>
      </p:sp>
    </p:spTree>
    <p:extLst>
      <p:ext uri="{BB962C8B-B14F-4D97-AF65-F5344CB8AC3E}">
        <p14:creationId xmlns:p14="http://schemas.microsoft.com/office/powerpoint/2010/main" val="3512747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Temperatuur 19 °C</a:t>
            </a:r>
          </a:p>
        </p:txBody>
      </p:sp>
      <p:sp>
        <p:nvSpPr>
          <p:cNvPr id="4" name="Tijdelijke aanduiding voor dianummer 3"/>
          <p:cNvSpPr>
            <a:spLocks noGrp="1"/>
          </p:cNvSpPr>
          <p:nvPr>
            <p:ph type="sldNum" sz="quarter" idx="5"/>
          </p:nvPr>
        </p:nvSpPr>
        <p:spPr/>
        <p:txBody>
          <a:bodyPr/>
          <a:lstStyle/>
          <a:p>
            <a:fld id="{726D0E4F-BD0D-4AD9-BE44-707428388000}" type="slidenum">
              <a:rPr lang="nl-NL" smtClean="0"/>
              <a:t>7</a:t>
            </a:fld>
            <a:endParaRPr lang="nl-NL"/>
          </a:p>
        </p:txBody>
      </p:sp>
    </p:spTree>
    <p:extLst>
      <p:ext uri="{BB962C8B-B14F-4D97-AF65-F5344CB8AC3E}">
        <p14:creationId xmlns:p14="http://schemas.microsoft.com/office/powerpoint/2010/main" val="313249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ltLang="nl-BE" dirty="0">
                <a:ea typeface="Calibri" panose="020F0502020204030204" pitchFamily="34" charset="0"/>
                <a:cs typeface="Times New Roman" panose="02020603050405020304" pitchFamily="18" charset="0"/>
              </a:rPr>
              <a:t>Optimalisatie</a:t>
            </a:r>
          </a:p>
          <a:p>
            <a:pPr lvl="1"/>
            <a:r>
              <a:rPr lang="nl-BE" altLang="nl-BE" dirty="0">
                <a:ea typeface="Calibri" panose="020F0502020204030204" pitchFamily="34" charset="0"/>
                <a:cs typeface="Times New Roman" panose="02020603050405020304" pitchFamily="18" charset="0"/>
              </a:rPr>
              <a:t>Alle </a:t>
            </a:r>
            <a:r>
              <a:rPr lang="nl-BE" altLang="nl-BE" dirty="0" err="1">
                <a:ea typeface="Calibri" panose="020F0502020204030204" pitchFamily="34" charset="0"/>
                <a:cs typeface="Times New Roman" panose="02020603050405020304" pitchFamily="18" charset="0"/>
              </a:rPr>
              <a:t>quick-wins</a:t>
            </a:r>
            <a:r>
              <a:rPr lang="nl-BE" altLang="nl-BE" dirty="0">
                <a:ea typeface="Calibri" panose="020F0502020204030204" pitchFamily="34" charset="0"/>
                <a:cs typeface="Times New Roman" panose="02020603050405020304" pitchFamily="18" charset="0"/>
              </a:rPr>
              <a:t> zijn uitgevoerd</a:t>
            </a:r>
          </a:p>
          <a:p>
            <a:pPr lvl="1"/>
            <a:endParaRPr lang="nl-BE" altLang="nl-BE" dirty="0">
              <a:ea typeface="Calibri" panose="020F0502020204030204" pitchFamily="34" charset="0"/>
              <a:cs typeface="Times New Roman" panose="02020603050405020304" pitchFamily="18" charset="0"/>
            </a:endParaRPr>
          </a:p>
          <a:p>
            <a:r>
              <a:rPr lang="nl-BE" altLang="nl-BE" dirty="0">
                <a:ea typeface="Calibri" panose="020F0502020204030204" pitchFamily="34" charset="0"/>
                <a:cs typeface="Times New Roman" panose="02020603050405020304" pitchFamily="18" charset="0"/>
              </a:rPr>
              <a:t>KT + LT </a:t>
            </a:r>
            <a:r>
              <a:rPr lang="nl-BE" altLang="nl-BE" dirty="0">
                <a:solidFill>
                  <a:srgbClr val="000000"/>
                </a:solidFill>
                <a:ea typeface="Calibri" panose="020F0502020204030204" pitchFamily="34" charset="0"/>
                <a:cs typeface="Times New Roman" panose="02020603050405020304" pitchFamily="18" charset="0"/>
              </a:rPr>
              <a:t>investeringen</a:t>
            </a:r>
            <a:endParaRPr lang="nl-BE" altLang="nl-BE" dirty="0">
              <a:ea typeface="Calibri" panose="020F0502020204030204" pitchFamily="34" charset="0"/>
              <a:cs typeface="Times New Roman" panose="02020603050405020304" pitchFamily="18" charset="0"/>
            </a:endParaRPr>
          </a:p>
          <a:p>
            <a:pPr lvl="1"/>
            <a:r>
              <a:rPr lang="nl-BE" altLang="nl-BE" sz="2400" dirty="0">
                <a:ea typeface="Calibri" panose="020F0502020204030204" pitchFamily="34" charset="0"/>
                <a:cs typeface="Times New Roman" panose="02020603050405020304" pitchFamily="18" charset="0"/>
              </a:rPr>
              <a:t>2020: +/- half miljoen euro aan maatregelen uitgevoerd </a:t>
            </a:r>
          </a:p>
          <a:p>
            <a:pPr lvl="1" eaLnBrk="1" fontAlgn="auto" hangingPunct="1">
              <a:spcBef>
                <a:spcPts val="0"/>
              </a:spcBef>
              <a:spcAft>
                <a:spcPts val="0"/>
              </a:spcAft>
              <a:defRPr/>
            </a:pPr>
            <a:r>
              <a:rPr lang="nl-BE" sz="2400" dirty="0">
                <a:solidFill>
                  <a:prstClr val="black"/>
                </a:solidFill>
                <a:latin typeface="+mj-lt"/>
              </a:rPr>
              <a:t>Eerste periode: 1.600.000€</a:t>
            </a:r>
          </a:p>
          <a:p>
            <a:pPr lvl="1" eaLnBrk="1" fontAlgn="auto" hangingPunct="1">
              <a:spcBef>
                <a:spcPts val="0"/>
              </a:spcBef>
              <a:spcAft>
                <a:spcPts val="0"/>
              </a:spcAft>
              <a:defRPr/>
            </a:pPr>
            <a:r>
              <a:rPr lang="nl-BE" sz="2400" dirty="0">
                <a:solidFill>
                  <a:prstClr val="black"/>
                </a:solidFill>
                <a:latin typeface="+mj-lt"/>
              </a:rPr>
              <a:t>Tweede periode: 2.200.000€</a:t>
            </a:r>
          </a:p>
          <a:p>
            <a:endParaRPr lang="nl-BE" dirty="0"/>
          </a:p>
        </p:txBody>
      </p:sp>
      <p:sp>
        <p:nvSpPr>
          <p:cNvPr id="4" name="Tijdelijke aanduiding voor dianummer 3"/>
          <p:cNvSpPr>
            <a:spLocks noGrp="1"/>
          </p:cNvSpPr>
          <p:nvPr>
            <p:ph type="sldNum" sz="quarter" idx="5"/>
          </p:nvPr>
        </p:nvSpPr>
        <p:spPr/>
        <p:txBody>
          <a:bodyPr/>
          <a:lstStyle/>
          <a:p>
            <a:fld id="{726D0E4F-BD0D-4AD9-BE44-707428388000}" type="slidenum">
              <a:rPr lang="nl-NL" smtClean="0"/>
              <a:t>8</a:t>
            </a:fld>
            <a:endParaRPr lang="nl-NL"/>
          </a:p>
        </p:txBody>
      </p:sp>
    </p:spTree>
    <p:extLst>
      <p:ext uri="{BB962C8B-B14F-4D97-AF65-F5344CB8AC3E}">
        <p14:creationId xmlns:p14="http://schemas.microsoft.com/office/powerpoint/2010/main" val="228227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Vertrouwen in alternatieven</a:t>
            </a:r>
          </a:p>
        </p:txBody>
      </p:sp>
      <p:sp>
        <p:nvSpPr>
          <p:cNvPr id="4" name="Tijdelijke aanduiding voor dianummer 3"/>
          <p:cNvSpPr>
            <a:spLocks noGrp="1"/>
          </p:cNvSpPr>
          <p:nvPr>
            <p:ph type="sldNum" sz="quarter" idx="5"/>
          </p:nvPr>
        </p:nvSpPr>
        <p:spPr/>
        <p:txBody>
          <a:bodyPr/>
          <a:lstStyle/>
          <a:p>
            <a:fld id="{726D0E4F-BD0D-4AD9-BE44-707428388000}" type="slidenum">
              <a:rPr lang="nl-NL" smtClean="0"/>
              <a:t>10</a:t>
            </a:fld>
            <a:endParaRPr lang="nl-NL"/>
          </a:p>
        </p:txBody>
      </p:sp>
    </p:spTree>
    <p:extLst>
      <p:ext uri="{BB962C8B-B14F-4D97-AF65-F5344CB8AC3E}">
        <p14:creationId xmlns:p14="http://schemas.microsoft.com/office/powerpoint/2010/main" val="94851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lnSpc>
                <a:spcPct val="107000"/>
              </a:lnSpc>
              <a:spcAft>
                <a:spcPts val="800"/>
              </a:spcAft>
              <a:buFont typeface="Wingdings" panose="05000000000000000000" pitchFamily="2" charset="2"/>
              <a:buChar char=""/>
            </a:pPr>
            <a:r>
              <a:rPr lang="nl-BE" altLang="nl-BE" sz="1200" dirty="0">
                <a:latin typeface="Calibri" panose="020F0502020204030204" pitchFamily="34" charset="0"/>
                <a:ea typeface="Calibri" panose="020F0502020204030204" pitchFamily="34" charset="0"/>
                <a:cs typeface="Times New Roman" panose="02020603050405020304" pitchFamily="18" charset="0"/>
              </a:rPr>
              <a:t>Gedragenheid op alle niveaus is essentieel</a:t>
            </a:r>
          </a:p>
          <a:p>
            <a:pPr marL="342900" indent="-342900">
              <a:lnSpc>
                <a:spcPct val="115000"/>
              </a:lnSpc>
            </a:pPr>
            <a:r>
              <a:rPr lang="nl-BE" altLang="nl-BE" sz="1200" dirty="0">
                <a:latin typeface="Calibri" panose="020F0502020204030204" pitchFamily="34" charset="0"/>
                <a:ea typeface="Calibri" panose="020F0502020204030204" pitchFamily="34" charset="0"/>
                <a:cs typeface="Times New Roman" panose="02020603050405020304" pitchFamily="18" charset="0"/>
              </a:rPr>
              <a:t>De visie op duurzaamheid moet gedragen worden op alle niveaus binnen het schoolgebeuren: directies, leerkrachten, leerlingen en ouders. </a:t>
            </a:r>
            <a:r>
              <a:rPr lang="nl-BE" altLang="nl-BE" sz="1200" dirty="0">
                <a:latin typeface="Calibri" panose="020F0502020204030204" pitchFamily="34" charset="0"/>
                <a:ea typeface="Calibri" panose="020F0502020204030204" pitchFamily="34" charset="0"/>
                <a:cs typeface="Arial" panose="020B0604020202020204" pitchFamily="34" charset="0"/>
              </a:rPr>
              <a:t>Sensibilisering via de verschillende niveaus (beleid, leerkrachten, ouders, leerlingen, …) maakt het draagvlak voor gedragsverandering groter.</a:t>
            </a:r>
            <a:endParaRPr lang="nl-BE" altLang="nl-BE"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pPr>
            <a:r>
              <a:rPr lang="nl-BE" altLang="nl-BE" sz="12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Wingdings" panose="05000000000000000000" pitchFamily="2" charset="2"/>
              <a:buChar char=""/>
            </a:pPr>
            <a:r>
              <a:rPr lang="nl-BE" altLang="nl-BE" sz="1200" dirty="0">
                <a:latin typeface="Calibri" panose="020F0502020204030204" pitchFamily="34" charset="0"/>
                <a:ea typeface="Calibri" panose="020F0502020204030204" pitchFamily="34" charset="0"/>
                <a:cs typeface="Times New Roman" panose="02020603050405020304" pitchFamily="18" charset="0"/>
              </a:rPr>
              <a:t>Implementatie duurzaamheid in schoolbeleid</a:t>
            </a:r>
          </a:p>
          <a:p>
            <a:pPr marL="342900" indent="-342900">
              <a:lnSpc>
                <a:spcPct val="115000"/>
              </a:lnSpc>
            </a:pPr>
            <a:r>
              <a:rPr lang="nl-BE" altLang="nl-BE" sz="1200" dirty="0">
                <a:latin typeface="Calibri" panose="020F0502020204030204" pitchFamily="34" charset="0"/>
                <a:ea typeface="Calibri" panose="020F0502020204030204" pitchFamily="34" charset="0"/>
                <a:cs typeface="Times New Roman" panose="02020603050405020304" pitchFamily="18" charset="0"/>
              </a:rPr>
              <a:t>De inspanningen die scholen leveren zijn momenteel afhankelijk van persoonlijke interesse en engagement van directies, leerkrachten en leerlingen. Het implementeren van de visie rond duurzaamheid in de dagelijkse werking van een school is noodzakelijk om tot een duurzaam resultaat te komen.  </a:t>
            </a:r>
          </a:p>
          <a:p>
            <a:pPr marL="342900" marR="0" lvl="0" indent="-342900" algn="l" defTabSz="914400" rtl="0" eaLnBrk="1" fontAlgn="auto" latinLnBrk="0" hangingPunct="1">
              <a:lnSpc>
                <a:spcPct val="115000"/>
              </a:lnSpc>
              <a:spcBef>
                <a:spcPts val="0"/>
              </a:spcBef>
              <a:spcAft>
                <a:spcPts val="800"/>
              </a:spcAft>
              <a:buClrTx/>
              <a:buSzTx/>
              <a:buFontTx/>
              <a:buNone/>
              <a:tabLst/>
              <a:defRPr/>
            </a:pPr>
            <a:r>
              <a:rPr lang="nl-BE" altLang="nl-BE" sz="1200" dirty="0">
                <a:latin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Projecten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rond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energiebesparing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worden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vaker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geïntegreerd</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wetenschaps</a:t>
            </a:r>
            <a:r>
              <a:rPr lang="en-US" sz="1200" dirty="0">
                <a:effectLst/>
                <a:latin typeface="Calibri" panose="020F0502020204030204" pitchFamily="34" charset="0"/>
                <a:ea typeface="Calibri" panose="020F0502020204030204" pitchFamily="34" charset="0"/>
                <a:cs typeface="Times New Roman" panose="02020603050405020304" pitchFamily="18" charset="0"/>
              </a:rPr>
              <a:t>- en STEM-</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vakken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Projecten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kunnen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uiteraard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ook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vak</a:t>
            </a:r>
            <a:r>
              <a:rPr lang="en-US" sz="1200" dirty="0">
                <a:effectLst/>
                <a:latin typeface="Calibri" panose="020F0502020204030204" pitchFamily="34" charset="0"/>
                <a:ea typeface="Calibri" panose="020F0502020204030204" pitchFamily="34" charset="0"/>
                <a:cs typeface="Times New Roman" panose="02020603050405020304" pitchFamily="18" charset="0"/>
              </a:rPr>
              <a:t>- en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lesoverschrijdend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worden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aangepakt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ingebed</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breder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schoolbeleid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Belangrijk</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om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klimaatproblematiek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systeemgericht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benaderen</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15000"/>
              </a:lnSpc>
              <a:spcAft>
                <a:spcPts val="800"/>
              </a:spcAft>
            </a:pPr>
            <a:endParaRPr lang="nl-BE" altLang="nl-BE" sz="1200" dirty="0">
              <a:latin typeface="Calibri" panose="020F0502020204030204" pitchFamily="34" charset="0"/>
              <a:cs typeface="Calibri" panose="020F0502020204030204" pitchFamily="34" charset="0"/>
            </a:endParaRPr>
          </a:p>
          <a:p>
            <a:pPr marL="342900" indent="-342900">
              <a:lnSpc>
                <a:spcPct val="115000"/>
              </a:lnSpc>
              <a:spcAft>
                <a:spcPts val="800"/>
              </a:spcAft>
              <a:buFont typeface="Wingdings" panose="05000000000000000000" pitchFamily="2" charset="2"/>
              <a:buChar char=""/>
            </a:pPr>
            <a:r>
              <a:rPr lang="nl-BE" altLang="nl-BE" sz="1200" dirty="0">
                <a:latin typeface="Calibri" panose="020F0502020204030204" pitchFamily="34" charset="0"/>
                <a:cs typeface="Calibri" panose="020F0502020204030204" pitchFamily="34" charset="0"/>
              </a:rPr>
              <a:t>De kracht van samenwerking</a:t>
            </a:r>
          </a:p>
          <a:p>
            <a:pPr marL="342900" indent="-342900">
              <a:lnSpc>
                <a:spcPct val="115000"/>
              </a:lnSpc>
            </a:pPr>
            <a:r>
              <a:rPr lang="nl-BE" altLang="nl-BE" sz="1200" dirty="0">
                <a:latin typeface="Calibri" panose="020F0502020204030204" pitchFamily="34" charset="0"/>
                <a:cs typeface="Calibri" panose="020F0502020204030204" pitchFamily="34" charset="0"/>
              </a:rPr>
              <a:t>Maak netwerken met andere partners die rond duurzaamheid werken. De samenwerking  vermindert de </a:t>
            </a:r>
            <a:r>
              <a:rPr lang="nl-BE" altLang="nl-BE" sz="1200" dirty="0" err="1">
                <a:latin typeface="Calibri" panose="020F0502020204030204" pitchFamily="34" charset="0"/>
                <a:cs typeface="Calibri" panose="020F0502020204030204" pitchFamily="34" charset="0"/>
              </a:rPr>
              <a:t>overload</a:t>
            </a:r>
            <a:r>
              <a:rPr lang="nl-BE" altLang="nl-BE" sz="1200" dirty="0">
                <a:latin typeface="Calibri" panose="020F0502020204030204" pitchFamily="34" charset="0"/>
                <a:cs typeface="Calibri" panose="020F0502020204030204" pitchFamily="34" charset="0"/>
              </a:rPr>
              <a:t> bij scholen en draagt bij aan het creëren van een draagvlak voor het thema duurzaamheid binnen scholen.  De structurele integratie van projecten rond duurzaamheid in een groter geheel vergroot de zichtbaarheid en de kans op slagen.</a:t>
            </a: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D0E4F-BD0D-4AD9-BE44-70742838800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474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Zie Vlaanderen: grote nood</a:t>
            </a:r>
          </a:p>
        </p:txBody>
      </p:sp>
      <p:sp>
        <p:nvSpPr>
          <p:cNvPr id="4" name="Tijdelijke aanduiding voor dianummer 3"/>
          <p:cNvSpPr>
            <a:spLocks noGrp="1"/>
          </p:cNvSpPr>
          <p:nvPr>
            <p:ph type="sldNum" sz="quarter" idx="5"/>
          </p:nvPr>
        </p:nvSpPr>
        <p:spPr/>
        <p:txBody>
          <a:bodyPr/>
          <a:lstStyle/>
          <a:p>
            <a:fld id="{726D0E4F-BD0D-4AD9-BE44-707428388000}" type="slidenum">
              <a:rPr lang="nl-NL" smtClean="0"/>
              <a:t>13</a:t>
            </a:fld>
            <a:endParaRPr lang="nl-NL"/>
          </a:p>
        </p:txBody>
      </p:sp>
    </p:spTree>
    <p:extLst>
      <p:ext uri="{BB962C8B-B14F-4D97-AF65-F5344CB8AC3E}">
        <p14:creationId xmlns:p14="http://schemas.microsoft.com/office/powerpoint/2010/main" val="2855651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EC0C-E412-43B3-A2B3-1C58DE8FF222}"/>
              </a:ext>
            </a:extLst>
          </p:cNvPr>
          <p:cNvSpPr>
            <a:spLocks noGrp="1"/>
          </p:cNvSpPr>
          <p:nvPr>
            <p:ph type="ctrTitle" hasCustomPrompt="1"/>
          </p:nvPr>
        </p:nvSpPr>
        <p:spPr>
          <a:xfrm>
            <a:off x="824401" y="824399"/>
            <a:ext cx="4481024" cy="958363"/>
          </a:xfrm>
        </p:spPr>
        <p:txBody>
          <a:bodyPr anchor="t" anchorCtr="0">
            <a:noAutofit/>
          </a:bodyPr>
          <a:lstStyle>
            <a:lvl1pPr algn="l">
              <a:defRPr sz="3500"/>
            </a:lvl1pPr>
          </a:lstStyle>
          <a:p>
            <a:r>
              <a:rPr lang="en-BE" dirty="0" err="1"/>
              <a:t>titel</a:t>
            </a:r>
            <a:r>
              <a:rPr lang="en-BE" dirty="0"/>
              <a:t> van de </a:t>
            </a:r>
            <a:r>
              <a:rPr lang="en-BE" dirty="0" err="1"/>
              <a:t>presentatie</a:t>
            </a:r>
            <a:endParaRPr lang="nl-NL" dirty="0"/>
          </a:p>
        </p:txBody>
      </p:sp>
      <p:sp>
        <p:nvSpPr>
          <p:cNvPr id="3" name="Subtitle 2">
            <a:extLst>
              <a:ext uri="{FF2B5EF4-FFF2-40B4-BE49-F238E27FC236}">
                <a16:creationId xmlns:a16="http://schemas.microsoft.com/office/drawing/2014/main" id="{7E579AE5-55B7-4CAE-A5E7-5ABE01149032}"/>
              </a:ext>
            </a:extLst>
          </p:cNvPr>
          <p:cNvSpPr>
            <a:spLocks noGrp="1"/>
          </p:cNvSpPr>
          <p:nvPr>
            <p:ph type="subTitle" idx="1" hasCustomPrompt="1"/>
          </p:nvPr>
        </p:nvSpPr>
        <p:spPr>
          <a:xfrm>
            <a:off x="824400" y="1782762"/>
            <a:ext cx="4481024" cy="1655762"/>
          </a:xfr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BE" dirty="0" err="1"/>
              <a:t>subtitel</a:t>
            </a:r>
            <a:endParaRPr lang="nl-NL" dirty="0"/>
          </a:p>
        </p:txBody>
      </p:sp>
      <p:pic>
        <p:nvPicPr>
          <p:cNvPr id="8" name="Picture 7">
            <a:extLst>
              <a:ext uri="{FF2B5EF4-FFF2-40B4-BE49-F238E27FC236}">
                <a16:creationId xmlns:a16="http://schemas.microsoft.com/office/drawing/2014/main" id="{4764513D-AEE7-4450-A720-AFE32B5BCD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00" y="0"/>
            <a:ext cx="6096000" cy="6857999"/>
          </a:xfrm>
          <a:prstGeom prst="rect">
            <a:avLst/>
          </a:prstGeom>
        </p:spPr>
      </p:pic>
      <p:pic>
        <p:nvPicPr>
          <p:cNvPr id="10" name="Graphic 9">
            <a:extLst>
              <a:ext uri="{FF2B5EF4-FFF2-40B4-BE49-F238E27FC236}">
                <a16:creationId xmlns:a16="http://schemas.microsoft.com/office/drawing/2014/main" id="{EE3957B0-E529-48BA-B47D-42E2E988DBA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400" y="4809600"/>
            <a:ext cx="1029600" cy="1222394"/>
          </a:xfrm>
          <a:prstGeom prst="rect">
            <a:avLst/>
          </a:prstGeom>
        </p:spPr>
      </p:pic>
    </p:spTree>
    <p:extLst>
      <p:ext uri="{BB962C8B-B14F-4D97-AF65-F5344CB8AC3E}">
        <p14:creationId xmlns:p14="http://schemas.microsoft.com/office/powerpoint/2010/main" val="332248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3">
    <p:bg>
      <p:bgRef idx="1001">
        <a:schemeClr val="bg2"/>
      </p:bgRef>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67F8E650-CC20-4C97-BB28-53F971784744}"/>
              </a:ext>
            </a:extLst>
          </p:cNvPr>
          <p:cNvSpPr>
            <a:spLocks noGrp="1"/>
          </p:cNvSpPr>
          <p:nvPr>
            <p:ph type="pic" sz="quarter" idx="14"/>
          </p:nvPr>
        </p:nvSpPr>
        <p:spPr>
          <a:xfrm>
            <a:off x="0" y="0"/>
            <a:ext cx="12192000" cy="6858000"/>
          </a:xfrm>
          <a:solidFill>
            <a:srgbClr val="F2F2F2"/>
          </a:solidFill>
        </p:spPr>
        <p:txBody>
          <a:bodyPr tIns="360000"/>
          <a:lstStyle>
            <a:lvl1pPr marL="0" indent="0" algn="ctr">
              <a:buFont typeface="Arial" panose="020B0604020202020204" pitchFamily="34" charset="0"/>
              <a:buNone/>
              <a:defRPr>
                <a:solidFill>
                  <a:schemeClr val="tx1"/>
                </a:solidFill>
              </a:defRPr>
            </a:lvl1pPr>
          </a:lstStyle>
          <a:p>
            <a:r>
              <a:rPr lang="nl-NL"/>
              <a:t>Klik op het pictogram als u een afbeelding wilt toevoegen</a:t>
            </a:r>
            <a:endParaRPr lang="nl-NL" dirty="0"/>
          </a:p>
        </p:txBody>
      </p:sp>
      <p:sp>
        <p:nvSpPr>
          <p:cNvPr id="2" name="Title 1">
            <a:extLst>
              <a:ext uri="{FF2B5EF4-FFF2-40B4-BE49-F238E27FC236}">
                <a16:creationId xmlns:a16="http://schemas.microsoft.com/office/drawing/2014/main" id="{614D3380-0A5E-4C3F-896D-8815D4EF854C}"/>
              </a:ext>
            </a:extLst>
          </p:cNvPr>
          <p:cNvSpPr>
            <a:spLocks noGrp="1"/>
          </p:cNvSpPr>
          <p:nvPr>
            <p:ph type="title" hasCustomPrompt="1"/>
          </p:nvPr>
        </p:nvSpPr>
        <p:spPr>
          <a:xfrm>
            <a:off x="824400" y="824400"/>
            <a:ext cx="4604400" cy="5205600"/>
          </a:xfrm>
        </p:spPr>
        <p:txBody>
          <a:bodyPr anchor="b">
            <a:normAutofit/>
          </a:bodyPr>
          <a:lstStyle>
            <a:lvl1pPr>
              <a:lnSpc>
                <a:spcPct val="100000"/>
              </a:lnSpc>
              <a:defRPr sz="3500">
                <a:solidFill>
                  <a:schemeClr val="bg2"/>
                </a:solidFill>
              </a:defRPr>
            </a:lvl1pPr>
          </a:lstStyle>
          <a:p>
            <a:r>
              <a:rPr lang="en-BE" dirty="0" err="1"/>
              <a:t>Typ</a:t>
            </a:r>
            <a:r>
              <a:rPr lang="en-BE" dirty="0"/>
              <a:t> </a:t>
            </a:r>
            <a:r>
              <a:rPr lang="en-BE" dirty="0" err="1"/>
              <a:t>hier</a:t>
            </a:r>
            <a:r>
              <a:rPr lang="en-BE" dirty="0"/>
              <a:t> </a:t>
            </a:r>
            <a:r>
              <a:rPr lang="en-BE" dirty="0" err="1"/>
              <a:t>een</a:t>
            </a:r>
            <a:r>
              <a:rPr lang="en-BE" dirty="0"/>
              <a:t> quote of statement </a:t>
            </a:r>
            <a:r>
              <a:rPr lang="en-BE" dirty="0" err="1"/>
              <a:t>en</a:t>
            </a:r>
            <a:r>
              <a:rPr lang="en-BE" dirty="0"/>
              <a:t> </a:t>
            </a:r>
            <a:r>
              <a:rPr lang="en-BE" dirty="0" err="1"/>
              <a:t>plaats</a:t>
            </a:r>
            <a:r>
              <a:rPr lang="en-BE" dirty="0"/>
              <a:t> </a:t>
            </a:r>
            <a:r>
              <a:rPr lang="en-BE" dirty="0" err="1"/>
              <a:t>een</a:t>
            </a:r>
            <a:r>
              <a:rPr lang="en-BE" dirty="0"/>
              <a:t> full screen </a:t>
            </a:r>
            <a:r>
              <a:rPr lang="en-BE" dirty="0" err="1"/>
              <a:t>foto</a:t>
            </a:r>
            <a:endParaRPr lang="nl-NL" dirty="0"/>
          </a:p>
        </p:txBody>
      </p:sp>
    </p:spTree>
    <p:extLst>
      <p:ext uri="{BB962C8B-B14F-4D97-AF65-F5344CB8AC3E}">
        <p14:creationId xmlns:p14="http://schemas.microsoft.com/office/powerpoint/2010/main" val="414840658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4">
    <p:bg>
      <p:bgRef idx="1001">
        <a:schemeClr val="bg2"/>
      </p:bgRef>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A0BE32C-AAB9-49D5-A87E-662996CAFDCC}"/>
              </a:ext>
            </a:extLst>
          </p:cNvPr>
          <p:cNvSpPr>
            <a:spLocks noGrp="1"/>
          </p:cNvSpPr>
          <p:nvPr>
            <p:ph type="pic" sz="quarter" idx="14"/>
          </p:nvPr>
        </p:nvSpPr>
        <p:spPr>
          <a:xfrm>
            <a:off x="0" y="0"/>
            <a:ext cx="12192000" cy="6858000"/>
          </a:xfrm>
          <a:custGeom>
            <a:avLst/>
            <a:gdLst>
              <a:gd name="connsiteX0" fmla="*/ 824400 w 12192000"/>
              <a:gd name="connsiteY0" fmla="*/ 838110 h 6858000"/>
              <a:gd name="connsiteX1" fmla="*/ 824400 w 12192000"/>
              <a:gd name="connsiteY1" fmla="*/ 1512000 h 6858000"/>
              <a:gd name="connsiteX2" fmla="*/ 2620938 w 12192000"/>
              <a:gd name="connsiteY2" fmla="*/ 1512000 h 6858000"/>
              <a:gd name="connsiteX3" fmla="*/ 2620938 w 12192000"/>
              <a:gd name="connsiteY3" fmla="*/ 838110 h 6858000"/>
              <a:gd name="connsiteX4" fmla="*/ 0 w 12192000"/>
              <a:gd name="connsiteY4" fmla="*/ 0 h 6858000"/>
              <a:gd name="connsiteX5" fmla="*/ 12192000 w 12192000"/>
              <a:gd name="connsiteY5" fmla="*/ 0 h 6858000"/>
              <a:gd name="connsiteX6" fmla="*/ 12192000 w 12192000"/>
              <a:gd name="connsiteY6" fmla="*/ 6858000 h 6858000"/>
              <a:gd name="connsiteX7" fmla="*/ 4770001 w 12192000"/>
              <a:gd name="connsiteY7" fmla="*/ 6858000 h 6858000"/>
              <a:gd name="connsiteX8" fmla="*/ 4770001 w 12192000"/>
              <a:gd name="connsiteY8" fmla="*/ 5718251 h 6858000"/>
              <a:gd name="connsiteX9" fmla="*/ 2880000 w 12192000"/>
              <a:gd name="connsiteY9" fmla="*/ 5718251 h 6858000"/>
              <a:gd name="connsiteX10" fmla="*/ 2880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24400" y="838110"/>
                </a:moveTo>
                <a:lnTo>
                  <a:pt x="824400" y="1512000"/>
                </a:lnTo>
                <a:lnTo>
                  <a:pt x="2620938" y="1512000"/>
                </a:lnTo>
                <a:lnTo>
                  <a:pt x="2620938" y="838110"/>
                </a:lnTo>
                <a:close/>
                <a:moveTo>
                  <a:pt x="0" y="0"/>
                </a:moveTo>
                <a:lnTo>
                  <a:pt x="12192000" y="0"/>
                </a:lnTo>
                <a:lnTo>
                  <a:pt x="12192000" y="6858000"/>
                </a:lnTo>
                <a:lnTo>
                  <a:pt x="4770001" y="6858000"/>
                </a:lnTo>
                <a:lnTo>
                  <a:pt x="4770001" y="5718251"/>
                </a:lnTo>
                <a:lnTo>
                  <a:pt x="2880000" y="5718251"/>
                </a:lnTo>
                <a:lnTo>
                  <a:pt x="2880000" y="6858000"/>
                </a:lnTo>
                <a:lnTo>
                  <a:pt x="0" y="6858000"/>
                </a:lnTo>
                <a:close/>
              </a:path>
            </a:pathLst>
          </a:custGeom>
          <a:solidFill>
            <a:srgbClr val="F2F2F2"/>
          </a:solidFill>
        </p:spPr>
        <p:txBody>
          <a:bodyPr wrap="square" tIns="360000">
            <a:noAutofit/>
          </a:bodyPr>
          <a:lstStyle>
            <a:lvl1pPr marL="0" indent="0" algn="ctr">
              <a:buFont typeface="Arial" panose="020B0604020202020204" pitchFamily="34" charset="0"/>
              <a:buNone/>
              <a:defRPr>
                <a:solidFill>
                  <a:schemeClr val="tx1"/>
                </a:solidFill>
              </a:defRPr>
            </a:lvl1pPr>
          </a:lstStyle>
          <a:p>
            <a:r>
              <a:rPr lang="nl-NL"/>
              <a:t>Klik op het pictogram als u een afbeelding wilt toevoegen</a:t>
            </a:r>
            <a:endParaRPr lang="nl-NL" dirty="0"/>
          </a:p>
        </p:txBody>
      </p:sp>
      <p:sp>
        <p:nvSpPr>
          <p:cNvPr id="2" name="Title 1">
            <a:extLst>
              <a:ext uri="{FF2B5EF4-FFF2-40B4-BE49-F238E27FC236}">
                <a16:creationId xmlns:a16="http://schemas.microsoft.com/office/drawing/2014/main" id="{614D3380-0A5E-4C3F-896D-8815D4EF854C}"/>
              </a:ext>
            </a:extLst>
          </p:cNvPr>
          <p:cNvSpPr>
            <a:spLocks noGrp="1"/>
          </p:cNvSpPr>
          <p:nvPr>
            <p:ph type="title" hasCustomPrompt="1"/>
          </p:nvPr>
        </p:nvSpPr>
        <p:spPr>
          <a:xfrm>
            <a:off x="824400" y="1688400"/>
            <a:ext cx="3945600" cy="3859200"/>
          </a:xfrm>
          <a:solidFill>
            <a:schemeClr val="bg2"/>
          </a:solidFill>
        </p:spPr>
        <p:txBody>
          <a:bodyPr lIns="288000" tIns="288000" rIns="288000" bIns="288000" anchor="t">
            <a:normAutofit/>
          </a:bodyPr>
          <a:lstStyle>
            <a:lvl1pPr>
              <a:lnSpc>
                <a:spcPct val="100000"/>
              </a:lnSpc>
              <a:defRPr sz="3500">
                <a:solidFill>
                  <a:schemeClr val="tx1"/>
                </a:solidFill>
              </a:defRPr>
            </a:lvl1pPr>
          </a:lstStyle>
          <a:p>
            <a:r>
              <a:rPr lang="en-BE" dirty="0" err="1"/>
              <a:t>Typ</a:t>
            </a:r>
            <a:r>
              <a:rPr lang="en-BE" dirty="0"/>
              <a:t> </a:t>
            </a:r>
            <a:r>
              <a:rPr lang="en-BE" dirty="0" err="1"/>
              <a:t>hier</a:t>
            </a:r>
            <a:r>
              <a:rPr lang="en-BE" dirty="0"/>
              <a:t> </a:t>
            </a:r>
            <a:r>
              <a:rPr lang="en-BE" dirty="0" err="1"/>
              <a:t>een</a:t>
            </a:r>
            <a:r>
              <a:rPr lang="en-BE" dirty="0"/>
              <a:t> quote of statement </a:t>
            </a:r>
            <a:r>
              <a:rPr lang="en-BE" dirty="0" err="1"/>
              <a:t>en</a:t>
            </a:r>
            <a:r>
              <a:rPr lang="en-BE" dirty="0"/>
              <a:t> </a:t>
            </a:r>
            <a:r>
              <a:rPr lang="en-BE" dirty="0" err="1"/>
              <a:t>plaats</a:t>
            </a:r>
            <a:r>
              <a:rPr lang="en-BE" dirty="0"/>
              <a:t> </a:t>
            </a:r>
            <a:r>
              <a:rPr lang="en-BE" dirty="0" err="1"/>
              <a:t>een</a:t>
            </a:r>
            <a:r>
              <a:rPr lang="en-BE" dirty="0"/>
              <a:t> full screen </a:t>
            </a:r>
            <a:r>
              <a:rPr lang="en-BE" dirty="0" err="1"/>
              <a:t>foto</a:t>
            </a:r>
            <a:endParaRPr lang="nl-NL" dirty="0"/>
          </a:p>
        </p:txBody>
      </p:sp>
      <p:sp>
        <p:nvSpPr>
          <p:cNvPr id="3" name="Rectangle 2">
            <a:extLst>
              <a:ext uri="{FF2B5EF4-FFF2-40B4-BE49-F238E27FC236}">
                <a16:creationId xmlns:a16="http://schemas.microsoft.com/office/drawing/2014/main" id="{C190A997-67B6-401F-8C28-5E7EC6691E4D}"/>
              </a:ext>
            </a:extLst>
          </p:cNvPr>
          <p:cNvSpPr>
            <a:spLocks noChangeAspect="1"/>
          </p:cNvSpPr>
          <p:nvPr userDrawn="1"/>
        </p:nvSpPr>
        <p:spPr>
          <a:xfrm>
            <a:off x="2880000" y="5724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a:extLst>
              <a:ext uri="{FF2B5EF4-FFF2-40B4-BE49-F238E27FC236}">
                <a16:creationId xmlns:a16="http://schemas.microsoft.com/office/drawing/2014/main" id="{5A9765B9-9906-43F6-B3F0-F742A9AEFF3F}"/>
              </a:ext>
            </a:extLst>
          </p:cNvPr>
          <p:cNvSpPr>
            <a:spLocks noChangeAspect="1"/>
          </p:cNvSpPr>
          <p:nvPr userDrawn="1"/>
        </p:nvSpPr>
        <p:spPr>
          <a:xfrm>
            <a:off x="2880000" y="6102000"/>
            <a:ext cx="378000" cy="378000"/>
          </a:xfrm>
          <a:prstGeom prst="rect">
            <a:avLst/>
          </a:prstGeom>
          <a:solidFill>
            <a:srgbClr val="33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tangle 5">
            <a:extLst>
              <a:ext uri="{FF2B5EF4-FFF2-40B4-BE49-F238E27FC236}">
                <a16:creationId xmlns:a16="http://schemas.microsoft.com/office/drawing/2014/main" id="{92D60508-1BE2-49C8-B327-0304A3614265}"/>
              </a:ext>
            </a:extLst>
          </p:cNvPr>
          <p:cNvSpPr>
            <a:spLocks noChangeAspect="1"/>
          </p:cNvSpPr>
          <p:nvPr userDrawn="1"/>
        </p:nvSpPr>
        <p:spPr>
          <a:xfrm>
            <a:off x="2880000" y="6480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a:extLst>
              <a:ext uri="{FF2B5EF4-FFF2-40B4-BE49-F238E27FC236}">
                <a16:creationId xmlns:a16="http://schemas.microsoft.com/office/drawing/2014/main" id="{13201D1E-D57A-4ECD-94CA-32F063AB9F67}"/>
              </a:ext>
            </a:extLst>
          </p:cNvPr>
          <p:cNvSpPr>
            <a:spLocks noChangeAspect="1"/>
          </p:cNvSpPr>
          <p:nvPr userDrawn="1"/>
        </p:nvSpPr>
        <p:spPr>
          <a:xfrm>
            <a:off x="3258000" y="5724000"/>
            <a:ext cx="378000" cy="378000"/>
          </a:xfrm>
          <a:prstGeom prst="rect">
            <a:avLst/>
          </a:prstGeom>
          <a:solidFill>
            <a:srgbClr val="33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id="{658A1A9B-7034-4320-A033-DDD492EF7BE8}"/>
              </a:ext>
            </a:extLst>
          </p:cNvPr>
          <p:cNvSpPr>
            <a:spLocks noChangeAspect="1"/>
          </p:cNvSpPr>
          <p:nvPr userDrawn="1"/>
        </p:nvSpPr>
        <p:spPr>
          <a:xfrm>
            <a:off x="3258000" y="6102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a:extLst>
              <a:ext uri="{FF2B5EF4-FFF2-40B4-BE49-F238E27FC236}">
                <a16:creationId xmlns:a16="http://schemas.microsoft.com/office/drawing/2014/main" id="{525FECE7-495F-4A15-B8F8-886F25294D9C}"/>
              </a:ext>
            </a:extLst>
          </p:cNvPr>
          <p:cNvSpPr>
            <a:spLocks noChangeAspect="1"/>
          </p:cNvSpPr>
          <p:nvPr userDrawn="1"/>
        </p:nvSpPr>
        <p:spPr>
          <a:xfrm>
            <a:off x="3258000" y="6480000"/>
            <a:ext cx="378000" cy="378000"/>
          </a:xfrm>
          <a:prstGeom prst="rect">
            <a:avLst/>
          </a:prstGeom>
          <a:solidFill>
            <a:srgbClr val="33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a:extLst>
              <a:ext uri="{FF2B5EF4-FFF2-40B4-BE49-F238E27FC236}">
                <a16:creationId xmlns:a16="http://schemas.microsoft.com/office/drawing/2014/main" id="{695971F4-B175-46B1-86C0-953B88C32E20}"/>
              </a:ext>
            </a:extLst>
          </p:cNvPr>
          <p:cNvSpPr>
            <a:spLocks noChangeAspect="1"/>
          </p:cNvSpPr>
          <p:nvPr userDrawn="1"/>
        </p:nvSpPr>
        <p:spPr>
          <a:xfrm>
            <a:off x="3636000" y="5724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a:extLst>
              <a:ext uri="{FF2B5EF4-FFF2-40B4-BE49-F238E27FC236}">
                <a16:creationId xmlns:a16="http://schemas.microsoft.com/office/drawing/2014/main" id="{AB98F0A2-45B9-445E-9958-DB993A7AF26A}"/>
              </a:ext>
            </a:extLst>
          </p:cNvPr>
          <p:cNvSpPr>
            <a:spLocks noChangeAspect="1"/>
          </p:cNvSpPr>
          <p:nvPr userDrawn="1"/>
        </p:nvSpPr>
        <p:spPr>
          <a:xfrm>
            <a:off x="3636000" y="6102000"/>
            <a:ext cx="378000" cy="378000"/>
          </a:xfrm>
          <a:prstGeom prst="rect">
            <a:avLst/>
          </a:prstGeom>
          <a:solidFill>
            <a:srgbClr val="33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id="{C28307E0-8B42-4222-90F2-04AE070A37E4}"/>
              </a:ext>
            </a:extLst>
          </p:cNvPr>
          <p:cNvSpPr>
            <a:spLocks noChangeAspect="1"/>
          </p:cNvSpPr>
          <p:nvPr userDrawn="1"/>
        </p:nvSpPr>
        <p:spPr>
          <a:xfrm>
            <a:off x="3636000" y="6480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extLst>
              <a:ext uri="{FF2B5EF4-FFF2-40B4-BE49-F238E27FC236}">
                <a16:creationId xmlns:a16="http://schemas.microsoft.com/office/drawing/2014/main" id="{DF340EF5-47FF-4B18-ABEC-E072D03828B6}"/>
              </a:ext>
            </a:extLst>
          </p:cNvPr>
          <p:cNvSpPr>
            <a:spLocks noChangeAspect="1"/>
          </p:cNvSpPr>
          <p:nvPr userDrawn="1"/>
        </p:nvSpPr>
        <p:spPr>
          <a:xfrm>
            <a:off x="4014000" y="5724000"/>
            <a:ext cx="378000" cy="378000"/>
          </a:xfrm>
          <a:prstGeom prst="rect">
            <a:avLst/>
          </a:prstGeom>
          <a:solidFill>
            <a:srgbClr val="33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extLst>
              <a:ext uri="{FF2B5EF4-FFF2-40B4-BE49-F238E27FC236}">
                <a16:creationId xmlns:a16="http://schemas.microsoft.com/office/drawing/2014/main" id="{EE74C448-8030-41DE-B47A-AC6C271362DF}"/>
              </a:ext>
            </a:extLst>
          </p:cNvPr>
          <p:cNvSpPr>
            <a:spLocks noChangeAspect="1"/>
          </p:cNvSpPr>
          <p:nvPr userDrawn="1"/>
        </p:nvSpPr>
        <p:spPr>
          <a:xfrm>
            <a:off x="4014000" y="6102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0932ACEE-935D-4BA6-8F9C-5FFB3EBB8221}"/>
              </a:ext>
            </a:extLst>
          </p:cNvPr>
          <p:cNvSpPr>
            <a:spLocks noChangeAspect="1"/>
          </p:cNvSpPr>
          <p:nvPr userDrawn="1"/>
        </p:nvSpPr>
        <p:spPr>
          <a:xfrm>
            <a:off x="4014000" y="6480000"/>
            <a:ext cx="378000" cy="378000"/>
          </a:xfrm>
          <a:prstGeom prst="rect">
            <a:avLst/>
          </a:prstGeom>
          <a:solidFill>
            <a:srgbClr val="33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40653788-E2C6-4C36-8502-D06EA01390C4}"/>
              </a:ext>
            </a:extLst>
          </p:cNvPr>
          <p:cNvSpPr>
            <a:spLocks noChangeAspect="1"/>
          </p:cNvSpPr>
          <p:nvPr userDrawn="1"/>
        </p:nvSpPr>
        <p:spPr>
          <a:xfrm>
            <a:off x="4392000" y="5724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a:extLst>
              <a:ext uri="{FF2B5EF4-FFF2-40B4-BE49-F238E27FC236}">
                <a16:creationId xmlns:a16="http://schemas.microsoft.com/office/drawing/2014/main" id="{2D81AFC9-49A8-4EF9-A35E-FD75A113D3A5}"/>
              </a:ext>
            </a:extLst>
          </p:cNvPr>
          <p:cNvSpPr>
            <a:spLocks noChangeAspect="1"/>
          </p:cNvSpPr>
          <p:nvPr userDrawn="1"/>
        </p:nvSpPr>
        <p:spPr>
          <a:xfrm>
            <a:off x="4392000" y="6102000"/>
            <a:ext cx="378000" cy="378000"/>
          </a:xfrm>
          <a:prstGeom prst="rect">
            <a:avLst/>
          </a:prstGeom>
          <a:solidFill>
            <a:srgbClr val="33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a:extLst>
              <a:ext uri="{FF2B5EF4-FFF2-40B4-BE49-F238E27FC236}">
                <a16:creationId xmlns:a16="http://schemas.microsoft.com/office/drawing/2014/main" id="{85DC8BC8-8DBD-44D5-8B97-8BA6D2ADB7DC}"/>
              </a:ext>
            </a:extLst>
          </p:cNvPr>
          <p:cNvSpPr>
            <a:spLocks noChangeAspect="1"/>
          </p:cNvSpPr>
          <p:nvPr userDrawn="1"/>
        </p:nvSpPr>
        <p:spPr>
          <a:xfrm>
            <a:off x="4392000" y="6480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Freeform: Shape 21">
            <a:extLst>
              <a:ext uri="{FF2B5EF4-FFF2-40B4-BE49-F238E27FC236}">
                <a16:creationId xmlns:a16="http://schemas.microsoft.com/office/drawing/2014/main" id="{C0B1C029-F4C5-4D78-834A-173DD05BCE75}"/>
              </a:ext>
            </a:extLst>
          </p:cNvPr>
          <p:cNvSpPr/>
          <p:nvPr/>
        </p:nvSpPr>
        <p:spPr>
          <a:xfrm>
            <a:off x="824403" y="838111"/>
            <a:ext cx="1796538" cy="679636"/>
          </a:xfrm>
          <a:custGeom>
            <a:avLst/>
            <a:gdLst>
              <a:gd name="connsiteX0" fmla="*/ 0 w 1796538"/>
              <a:gd name="connsiteY0" fmla="*/ 0 h 679636"/>
              <a:gd name="connsiteX1" fmla="*/ 1796538 w 1796538"/>
              <a:gd name="connsiteY1" fmla="*/ 0 h 679636"/>
              <a:gd name="connsiteX2" fmla="*/ 1796538 w 1796538"/>
              <a:gd name="connsiteY2" fmla="*/ 679636 h 679636"/>
              <a:gd name="connsiteX3" fmla="*/ 0 w 1796538"/>
              <a:gd name="connsiteY3" fmla="*/ 679636 h 679636"/>
            </a:gdLst>
            <a:ahLst/>
            <a:cxnLst>
              <a:cxn ang="0">
                <a:pos x="connsiteX0" y="connsiteY0"/>
              </a:cxn>
              <a:cxn ang="0">
                <a:pos x="connsiteX1" y="connsiteY1"/>
              </a:cxn>
              <a:cxn ang="0">
                <a:pos x="connsiteX2" y="connsiteY2"/>
              </a:cxn>
              <a:cxn ang="0">
                <a:pos x="connsiteX3" y="connsiteY3"/>
              </a:cxn>
            </a:cxnLst>
            <a:rect l="l" t="t" r="r" b="b"/>
            <a:pathLst>
              <a:path w="1796538" h="679636">
                <a:moveTo>
                  <a:pt x="0" y="0"/>
                </a:moveTo>
                <a:lnTo>
                  <a:pt x="1796538" y="0"/>
                </a:lnTo>
                <a:lnTo>
                  <a:pt x="1796538" y="679636"/>
                </a:lnTo>
                <a:lnTo>
                  <a:pt x="0" y="679636"/>
                </a:lnTo>
                <a:close/>
              </a:path>
            </a:pathLst>
          </a:custGeom>
          <a:solidFill>
            <a:schemeClr val="accent4"/>
          </a:solidFill>
          <a:ln w="12700"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18EED7E3-54BF-4B56-AECD-C608527355EF}"/>
              </a:ext>
            </a:extLst>
          </p:cNvPr>
          <p:cNvSpPr/>
          <p:nvPr/>
        </p:nvSpPr>
        <p:spPr>
          <a:xfrm>
            <a:off x="824400" y="838112"/>
            <a:ext cx="1796538" cy="679636"/>
          </a:xfrm>
          <a:custGeom>
            <a:avLst/>
            <a:gdLst>
              <a:gd name="connsiteX0" fmla="*/ 224231 w 1796538"/>
              <a:gd name="connsiteY0" fmla="*/ 0 h 679636"/>
              <a:gd name="connsiteX1" fmla="*/ 4 w 1796538"/>
              <a:gd name="connsiteY1" fmla="*/ 224227 h 679636"/>
              <a:gd name="connsiteX2" fmla="*/ 4 w 1796538"/>
              <a:gd name="connsiteY2" fmla="*/ 0 h 679636"/>
              <a:gd name="connsiteX3" fmla="*/ 477279 w 1796538"/>
              <a:gd name="connsiteY3" fmla="*/ 0 h 679636"/>
              <a:gd name="connsiteX4" fmla="*/ 0 w 1796538"/>
              <a:gd name="connsiteY4" fmla="*/ 477279 h 679636"/>
              <a:gd name="connsiteX5" fmla="*/ 0 w 1796538"/>
              <a:gd name="connsiteY5" fmla="*/ 679636 h 679636"/>
              <a:gd name="connsiteX6" fmla="*/ 50682 w 1796538"/>
              <a:gd name="connsiteY6" fmla="*/ 679636 h 679636"/>
              <a:gd name="connsiteX7" fmla="*/ 730318 w 1796538"/>
              <a:gd name="connsiteY7" fmla="*/ 0 h 679636"/>
              <a:gd name="connsiteX8" fmla="*/ 983370 w 1796538"/>
              <a:gd name="connsiteY8" fmla="*/ 0 h 679636"/>
              <a:gd name="connsiteX9" fmla="*/ 303733 w 1796538"/>
              <a:gd name="connsiteY9" fmla="*/ 679636 h 679636"/>
              <a:gd name="connsiteX10" fmla="*/ 556773 w 1796538"/>
              <a:gd name="connsiteY10" fmla="*/ 679636 h 679636"/>
              <a:gd name="connsiteX11" fmla="*/ 1236409 w 1796538"/>
              <a:gd name="connsiteY11" fmla="*/ 0 h 679636"/>
              <a:gd name="connsiteX12" fmla="*/ 1489448 w 1796538"/>
              <a:gd name="connsiteY12" fmla="*/ 0 h 679636"/>
              <a:gd name="connsiteX13" fmla="*/ 809817 w 1796538"/>
              <a:gd name="connsiteY13" fmla="*/ 679636 h 679636"/>
              <a:gd name="connsiteX14" fmla="*/ 1062869 w 1796538"/>
              <a:gd name="connsiteY14" fmla="*/ 679636 h 679636"/>
              <a:gd name="connsiteX15" fmla="*/ 1742500 w 1796538"/>
              <a:gd name="connsiteY15" fmla="*/ 0 h 679636"/>
              <a:gd name="connsiteX16" fmla="*/ 1315890 w 1796538"/>
              <a:gd name="connsiteY16" fmla="*/ 679635 h 679636"/>
              <a:gd name="connsiteX17" fmla="*/ 1568929 w 1796538"/>
              <a:gd name="connsiteY17" fmla="*/ 679635 h 679636"/>
              <a:gd name="connsiteX18" fmla="*/ 1796538 w 1796538"/>
              <a:gd name="connsiteY18" fmla="*/ 452026 h 679636"/>
              <a:gd name="connsiteX19" fmla="*/ 1796538 w 1796538"/>
              <a:gd name="connsiteY19" fmla="*/ 198987 h 67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6538" h="679636">
                <a:moveTo>
                  <a:pt x="224231" y="0"/>
                </a:moveTo>
                <a:lnTo>
                  <a:pt x="4" y="224227"/>
                </a:lnTo>
                <a:lnTo>
                  <a:pt x="4" y="0"/>
                </a:lnTo>
                <a:close/>
                <a:moveTo>
                  <a:pt x="477279" y="0"/>
                </a:moveTo>
                <a:lnTo>
                  <a:pt x="0" y="477279"/>
                </a:lnTo>
                <a:lnTo>
                  <a:pt x="0" y="679636"/>
                </a:lnTo>
                <a:lnTo>
                  <a:pt x="50682" y="679636"/>
                </a:lnTo>
                <a:lnTo>
                  <a:pt x="730318" y="0"/>
                </a:lnTo>
                <a:close/>
                <a:moveTo>
                  <a:pt x="983370" y="0"/>
                </a:moveTo>
                <a:lnTo>
                  <a:pt x="303733" y="679636"/>
                </a:lnTo>
                <a:lnTo>
                  <a:pt x="556773" y="679636"/>
                </a:lnTo>
                <a:lnTo>
                  <a:pt x="1236409" y="0"/>
                </a:lnTo>
                <a:close/>
                <a:moveTo>
                  <a:pt x="1489448" y="0"/>
                </a:moveTo>
                <a:lnTo>
                  <a:pt x="809817" y="679636"/>
                </a:lnTo>
                <a:lnTo>
                  <a:pt x="1062869" y="679636"/>
                </a:lnTo>
                <a:lnTo>
                  <a:pt x="1742500" y="0"/>
                </a:lnTo>
                <a:close/>
                <a:moveTo>
                  <a:pt x="1315890" y="679635"/>
                </a:moveTo>
                <a:lnTo>
                  <a:pt x="1568929" y="679635"/>
                </a:lnTo>
                <a:lnTo>
                  <a:pt x="1796538" y="452026"/>
                </a:lnTo>
                <a:lnTo>
                  <a:pt x="1796538" y="198987"/>
                </a:lnTo>
                <a:close/>
              </a:path>
            </a:pathLst>
          </a:custGeom>
          <a:solidFill>
            <a:srgbClr val="E5007D"/>
          </a:solidFill>
          <a:ln w="12700" cap="flat">
            <a:noFill/>
            <a:prstDash val="solid"/>
            <a:miter/>
          </a:ln>
        </p:spPr>
        <p:txBody>
          <a:bodyPr rtlCol="0" anchor="ctr"/>
          <a:lstStyle/>
          <a:p>
            <a:endParaRPr lang="nl-NL"/>
          </a:p>
        </p:txBody>
      </p:sp>
    </p:spTree>
    <p:extLst>
      <p:ext uri="{BB962C8B-B14F-4D97-AF65-F5344CB8AC3E}">
        <p14:creationId xmlns:p14="http://schemas.microsoft.com/office/powerpoint/2010/main" val="129862416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4004-2ACA-49EF-BFD5-623B34CCBDDA}"/>
              </a:ext>
            </a:extLst>
          </p:cNvPr>
          <p:cNvSpPr>
            <a:spLocks noGrp="1"/>
          </p:cNvSpPr>
          <p:nvPr>
            <p:ph type="title"/>
          </p:nvPr>
        </p:nvSpPr>
        <p:spPr/>
        <p:txBody>
          <a:bodyPr/>
          <a:lstStyle/>
          <a:p>
            <a:r>
              <a:rPr lang="nl-NL"/>
              <a:t>Klik om stijl te bewerken</a:t>
            </a:r>
          </a:p>
        </p:txBody>
      </p:sp>
      <p:sp>
        <p:nvSpPr>
          <p:cNvPr id="3" name="Date Placeholder 2">
            <a:extLst>
              <a:ext uri="{FF2B5EF4-FFF2-40B4-BE49-F238E27FC236}">
                <a16:creationId xmlns:a16="http://schemas.microsoft.com/office/drawing/2014/main" id="{8AF4410A-73E6-4BAB-BFC1-144E5826C844}"/>
              </a:ext>
            </a:extLst>
          </p:cNvPr>
          <p:cNvSpPr>
            <a:spLocks noGrp="1"/>
          </p:cNvSpPr>
          <p:nvPr>
            <p:ph type="dt" sz="half" idx="10"/>
          </p:nvPr>
        </p:nvSpPr>
        <p:spPr/>
        <p:txBody>
          <a:bodyPr/>
          <a:lstStyle/>
          <a:p>
            <a:fld id="{94F923BD-FCB1-4978-B7E6-2BD7151D1A29}" type="datetimeFigureOut">
              <a:rPr lang="nl-NL" smtClean="0"/>
              <a:t>13-12-2022</a:t>
            </a:fld>
            <a:endParaRPr lang="nl-NL"/>
          </a:p>
        </p:txBody>
      </p:sp>
      <p:sp>
        <p:nvSpPr>
          <p:cNvPr id="4" name="Footer Placeholder 3">
            <a:extLst>
              <a:ext uri="{FF2B5EF4-FFF2-40B4-BE49-F238E27FC236}">
                <a16:creationId xmlns:a16="http://schemas.microsoft.com/office/drawing/2014/main" id="{D3076444-34B5-43DA-A29A-B45F542DC20A}"/>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75B46F2-B79F-49A2-832F-54FE98EA9594}"/>
              </a:ext>
            </a:extLst>
          </p:cNvPr>
          <p:cNvSpPr>
            <a:spLocks noGrp="1"/>
          </p:cNvSpPr>
          <p:nvPr>
            <p:ph type="sldNum" sz="quarter" idx="12"/>
          </p:nvPr>
        </p:nvSpPr>
        <p:spPr/>
        <p:txBody>
          <a:bodyPr/>
          <a:lstStyle/>
          <a:p>
            <a:fld id="{227CBE13-5F7D-4C81-B6F3-47A564B19971}" type="slidenum">
              <a:rPr lang="nl-NL" smtClean="0"/>
              <a:t>‹nr.›</a:t>
            </a:fld>
            <a:endParaRPr lang="nl-NL"/>
          </a:p>
        </p:txBody>
      </p:sp>
    </p:spTree>
    <p:extLst>
      <p:ext uri="{BB962C8B-B14F-4D97-AF65-F5344CB8AC3E}">
        <p14:creationId xmlns:p14="http://schemas.microsoft.com/office/powerpoint/2010/main" val="2165188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5CA5F-A87F-4B8D-8BDE-BB33612ED628}"/>
              </a:ext>
            </a:extLst>
          </p:cNvPr>
          <p:cNvSpPr>
            <a:spLocks noGrp="1"/>
          </p:cNvSpPr>
          <p:nvPr>
            <p:ph type="dt" sz="half" idx="10"/>
          </p:nvPr>
        </p:nvSpPr>
        <p:spPr/>
        <p:txBody>
          <a:bodyPr/>
          <a:lstStyle/>
          <a:p>
            <a:fld id="{94F923BD-FCB1-4978-B7E6-2BD7151D1A29}" type="datetimeFigureOut">
              <a:rPr lang="nl-NL" smtClean="0"/>
              <a:t>13-12-2022</a:t>
            </a:fld>
            <a:endParaRPr lang="nl-NL"/>
          </a:p>
        </p:txBody>
      </p:sp>
      <p:sp>
        <p:nvSpPr>
          <p:cNvPr id="3" name="Footer Placeholder 2">
            <a:extLst>
              <a:ext uri="{FF2B5EF4-FFF2-40B4-BE49-F238E27FC236}">
                <a16:creationId xmlns:a16="http://schemas.microsoft.com/office/drawing/2014/main" id="{D9ACA0BB-4682-4108-9801-D531ABE5D1DC}"/>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D0F1984F-229B-461F-89FB-4FFC75EE64CA}"/>
              </a:ext>
            </a:extLst>
          </p:cNvPr>
          <p:cNvSpPr>
            <a:spLocks noGrp="1"/>
          </p:cNvSpPr>
          <p:nvPr>
            <p:ph type="sldNum" sz="quarter" idx="12"/>
          </p:nvPr>
        </p:nvSpPr>
        <p:spPr/>
        <p:txBody>
          <a:bodyPr/>
          <a:lstStyle/>
          <a:p>
            <a:fld id="{227CBE13-5F7D-4C81-B6F3-47A564B19971}" type="slidenum">
              <a:rPr lang="nl-NL" smtClean="0"/>
              <a:t>‹nr.›</a:t>
            </a:fld>
            <a:endParaRPr lang="nl-NL"/>
          </a:p>
        </p:txBody>
      </p:sp>
    </p:spTree>
    <p:extLst>
      <p:ext uri="{BB962C8B-B14F-4D97-AF65-F5344CB8AC3E}">
        <p14:creationId xmlns:p14="http://schemas.microsoft.com/office/powerpoint/2010/main" val="310165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otdi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EC0C-E412-43B3-A2B3-1C58DE8FF222}"/>
              </a:ext>
            </a:extLst>
          </p:cNvPr>
          <p:cNvSpPr>
            <a:spLocks noGrp="1"/>
          </p:cNvSpPr>
          <p:nvPr>
            <p:ph type="ctrTitle" hasCustomPrompt="1"/>
          </p:nvPr>
        </p:nvSpPr>
        <p:spPr>
          <a:xfrm>
            <a:off x="824401" y="3962400"/>
            <a:ext cx="4481024" cy="591270"/>
          </a:xfrm>
        </p:spPr>
        <p:txBody>
          <a:bodyPr anchor="t" anchorCtr="0">
            <a:noAutofit/>
          </a:bodyPr>
          <a:lstStyle>
            <a:lvl1pPr algn="l">
              <a:defRPr sz="3500"/>
            </a:lvl1pPr>
          </a:lstStyle>
          <a:p>
            <a:r>
              <a:rPr lang="nl-BE" dirty="0"/>
              <a:t>Bedankt!</a:t>
            </a:r>
            <a:endParaRPr lang="nl-NL" dirty="0"/>
          </a:p>
        </p:txBody>
      </p:sp>
      <p:sp>
        <p:nvSpPr>
          <p:cNvPr id="3" name="Subtitle 2">
            <a:extLst>
              <a:ext uri="{FF2B5EF4-FFF2-40B4-BE49-F238E27FC236}">
                <a16:creationId xmlns:a16="http://schemas.microsoft.com/office/drawing/2014/main" id="{7E579AE5-55B7-4CAE-A5E7-5ABE01149032}"/>
              </a:ext>
            </a:extLst>
          </p:cNvPr>
          <p:cNvSpPr>
            <a:spLocks noGrp="1"/>
          </p:cNvSpPr>
          <p:nvPr>
            <p:ph type="subTitle" idx="1" hasCustomPrompt="1"/>
          </p:nvPr>
        </p:nvSpPr>
        <p:spPr>
          <a:xfrm>
            <a:off x="824400" y="4553670"/>
            <a:ext cx="4481024" cy="1655762"/>
          </a:xfr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dirty="0"/>
              <a:t>Contactgegevens</a:t>
            </a:r>
            <a:endParaRPr lang="nl-NL" dirty="0"/>
          </a:p>
        </p:txBody>
      </p:sp>
      <p:pic>
        <p:nvPicPr>
          <p:cNvPr id="10" name="Graphic 9">
            <a:extLst>
              <a:ext uri="{FF2B5EF4-FFF2-40B4-BE49-F238E27FC236}">
                <a16:creationId xmlns:a16="http://schemas.microsoft.com/office/drawing/2014/main" id="{EE3957B0-E529-48BA-B47D-42E2E988DB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8000" y="4987038"/>
            <a:ext cx="1029600" cy="1222394"/>
          </a:xfrm>
          <a:prstGeom prst="rect">
            <a:avLst/>
          </a:prstGeom>
        </p:spPr>
      </p:pic>
      <p:pic>
        <p:nvPicPr>
          <p:cNvPr id="5" name="Afbeelding 4">
            <a:extLst>
              <a:ext uri="{FF2B5EF4-FFF2-40B4-BE49-F238E27FC236}">
                <a16:creationId xmlns:a16="http://schemas.microsoft.com/office/drawing/2014/main" id="{271AF4D6-5478-4AF7-A877-E55DC05DEAA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4951"/>
          <a:stretch/>
        </p:blipFill>
        <p:spPr>
          <a:xfrm>
            <a:off x="0" y="0"/>
            <a:ext cx="12192000" cy="2089727"/>
          </a:xfrm>
          <a:prstGeom prst="rect">
            <a:avLst/>
          </a:prstGeom>
        </p:spPr>
      </p:pic>
    </p:spTree>
    <p:extLst>
      <p:ext uri="{BB962C8B-B14F-4D97-AF65-F5344CB8AC3E}">
        <p14:creationId xmlns:p14="http://schemas.microsoft.com/office/powerpoint/2010/main" val="63416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otdi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EC0C-E412-43B3-A2B3-1C58DE8FF222}"/>
              </a:ext>
            </a:extLst>
          </p:cNvPr>
          <p:cNvSpPr>
            <a:spLocks noGrp="1"/>
          </p:cNvSpPr>
          <p:nvPr>
            <p:ph type="ctrTitle" hasCustomPrompt="1"/>
          </p:nvPr>
        </p:nvSpPr>
        <p:spPr>
          <a:xfrm>
            <a:off x="824401" y="3962400"/>
            <a:ext cx="4481024" cy="591270"/>
          </a:xfrm>
        </p:spPr>
        <p:txBody>
          <a:bodyPr anchor="t" anchorCtr="0">
            <a:noAutofit/>
          </a:bodyPr>
          <a:lstStyle>
            <a:lvl1pPr algn="l">
              <a:defRPr sz="3500"/>
            </a:lvl1pPr>
          </a:lstStyle>
          <a:p>
            <a:r>
              <a:rPr lang="nl-BE" dirty="0"/>
              <a:t>Bedankt!</a:t>
            </a:r>
            <a:endParaRPr lang="nl-NL" dirty="0"/>
          </a:p>
        </p:txBody>
      </p:sp>
      <p:sp>
        <p:nvSpPr>
          <p:cNvPr id="3" name="Subtitle 2">
            <a:extLst>
              <a:ext uri="{FF2B5EF4-FFF2-40B4-BE49-F238E27FC236}">
                <a16:creationId xmlns:a16="http://schemas.microsoft.com/office/drawing/2014/main" id="{7E579AE5-55B7-4CAE-A5E7-5ABE01149032}"/>
              </a:ext>
            </a:extLst>
          </p:cNvPr>
          <p:cNvSpPr>
            <a:spLocks noGrp="1"/>
          </p:cNvSpPr>
          <p:nvPr>
            <p:ph type="subTitle" idx="1" hasCustomPrompt="1"/>
          </p:nvPr>
        </p:nvSpPr>
        <p:spPr>
          <a:xfrm>
            <a:off x="824400" y="4553670"/>
            <a:ext cx="4481024" cy="1655762"/>
          </a:xfr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dirty="0"/>
              <a:t>Contactgegevens</a:t>
            </a:r>
            <a:endParaRPr lang="nl-NL" dirty="0"/>
          </a:p>
        </p:txBody>
      </p:sp>
      <p:pic>
        <p:nvPicPr>
          <p:cNvPr id="10" name="Graphic 9">
            <a:extLst>
              <a:ext uri="{FF2B5EF4-FFF2-40B4-BE49-F238E27FC236}">
                <a16:creationId xmlns:a16="http://schemas.microsoft.com/office/drawing/2014/main" id="{EE3957B0-E529-48BA-B47D-42E2E988DB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8000" y="4987038"/>
            <a:ext cx="1029600" cy="1222394"/>
          </a:xfrm>
          <a:prstGeom prst="rect">
            <a:avLst/>
          </a:prstGeom>
        </p:spPr>
      </p:pic>
      <p:pic>
        <p:nvPicPr>
          <p:cNvPr id="6" name="Afbeelding 5">
            <a:extLst>
              <a:ext uri="{FF2B5EF4-FFF2-40B4-BE49-F238E27FC236}">
                <a16:creationId xmlns:a16="http://schemas.microsoft.com/office/drawing/2014/main" id="{C0FCD74E-A8EE-4620-88BC-29829538334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0000"/>
          <a:stretch/>
        </p:blipFill>
        <p:spPr>
          <a:xfrm>
            <a:off x="762" y="1"/>
            <a:ext cx="12191238" cy="3429000"/>
          </a:xfrm>
          <a:prstGeom prst="rect">
            <a:avLst/>
          </a:prstGeom>
        </p:spPr>
      </p:pic>
    </p:spTree>
    <p:extLst>
      <p:ext uri="{BB962C8B-B14F-4D97-AF65-F5344CB8AC3E}">
        <p14:creationId xmlns:p14="http://schemas.microsoft.com/office/powerpoint/2010/main" val="1148181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4">
            <a:extLst>
              <a:ext uri="{FF2B5EF4-FFF2-40B4-BE49-F238E27FC236}">
                <a16:creationId xmlns:a16="http://schemas.microsoft.com/office/drawing/2014/main" id="{7BB1000A-8D3C-1F28-039B-7DBE7AC48678}"/>
              </a:ext>
            </a:extLst>
          </p:cNvPr>
          <p:cNvSpPr>
            <a:spLocks noGrp="1" noChangeArrowheads="1"/>
          </p:cNvSpPr>
          <p:nvPr>
            <p:ph type="dt" sz="half" idx="10"/>
          </p:nvPr>
        </p:nvSpPr>
        <p:spPr>
          <a:ln/>
        </p:spPr>
        <p:txBody>
          <a:bodyPr/>
          <a:lstStyle>
            <a:lvl1pPr>
              <a:defRPr/>
            </a:lvl1pPr>
          </a:lstStyle>
          <a:p>
            <a:pPr>
              <a:defRPr/>
            </a:pPr>
            <a:endParaRPr lang="nl-NL" altLang="en-US"/>
          </a:p>
        </p:txBody>
      </p:sp>
      <p:sp>
        <p:nvSpPr>
          <p:cNvPr id="5" name="Rectangle 5">
            <a:extLst>
              <a:ext uri="{FF2B5EF4-FFF2-40B4-BE49-F238E27FC236}">
                <a16:creationId xmlns:a16="http://schemas.microsoft.com/office/drawing/2014/main" id="{2E4A653B-B0C4-3E61-120A-3004F7CB439C}"/>
              </a:ext>
            </a:extLst>
          </p:cNvPr>
          <p:cNvSpPr>
            <a:spLocks noGrp="1" noChangeArrowheads="1"/>
          </p:cNvSpPr>
          <p:nvPr>
            <p:ph type="ftr" sz="quarter" idx="11"/>
          </p:nvPr>
        </p:nvSpPr>
        <p:spPr>
          <a:ln/>
        </p:spPr>
        <p:txBody>
          <a:bodyPr/>
          <a:lstStyle>
            <a:lvl1pPr>
              <a:defRPr/>
            </a:lvl1pPr>
          </a:lstStyle>
          <a:p>
            <a:pPr>
              <a:defRPr/>
            </a:pPr>
            <a:endParaRPr lang="nl-NL" altLang="en-US"/>
          </a:p>
        </p:txBody>
      </p:sp>
      <p:sp>
        <p:nvSpPr>
          <p:cNvPr id="6" name="Rectangle 6">
            <a:extLst>
              <a:ext uri="{FF2B5EF4-FFF2-40B4-BE49-F238E27FC236}">
                <a16:creationId xmlns:a16="http://schemas.microsoft.com/office/drawing/2014/main" id="{F569BEBF-36D0-1DFF-D64B-FC57BD4B1E61}"/>
              </a:ext>
            </a:extLst>
          </p:cNvPr>
          <p:cNvSpPr>
            <a:spLocks noGrp="1" noChangeArrowheads="1"/>
          </p:cNvSpPr>
          <p:nvPr>
            <p:ph type="sldNum" sz="quarter" idx="12"/>
          </p:nvPr>
        </p:nvSpPr>
        <p:spPr>
          <a:ln/>
        </p:spPr>
        <p:txBody>
          <a:bodyPr/>
          <a:lstStyle>
            <a:lvl1pPr>
              <a:defRPr/>
            </a:lvl1pPr>
          </a:lstStyle>
          <a:p>
            <a:pPr>
              <a:defRPr/>
            </a:pPr>
            <a:fld id="{BFC308B7-5996-448E-9FD4-0F7BFD37E22F}" type="slidenum">
              <a:rPr lang="nl-NL" altLang="en-US"/>
              <a:pPr>
                <a:defRPr/>
              </a:pPr>
              <a:t>‹nr.›</a:t>
            </a:fld>
            <a:endParaRPr lang="nl-NL" altLang="en-US"/>
          </a:p>
        </p:txBody>
      </p:sp>
    </p:spTree>
    <p:extLst>
      <p:ext uri="{BB962C8B-B14F-4D97-AF65-F5344CB8AC3E}">
        <p14:creationId xmlns:p14="http://schemas.microsoft.com/office/powerpoint/2010/main" val="18277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Hoofdstuk 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5334-F6CD-4A9C-9AB8-93FA93BBF6A8}"/>
              </a:ext>
            </a:extLst>
          </p:cNvPr>
          <p:cNvSpPr>
            <a:spLocks noGrp="1"/>
          </p:cNvSpPr>
          <p:nvPr>
            <p:ph type="title" hasCustomPrompt="1"/>
          </p:nvPr>
        </p:nvSpPr>
        <p:spPr>
          <a:xfrm>
            <a:off x="824400" y="824400"/>
            <a:ext cx="10544400" cy="1317600"/>
          </a:xfrm>
        </p:spPr>
        <p:txBody>
          <a:bodyPr anchor="t" anchorCtr="0">
            <a:noAutofit/>
          </a:bodyPr>
          <a:lstStyle>
            <a:lvl1pPr>
              <a:lnSpc>
                <a:spcPct val="84000"/>
              </a:lnSpc>
              <a:defRPr sz="6000">
                <a:solidFill>
                  <a:schemeClr val="tx2"/>
                </a:solidFill>
              </a:defRPr>
            </a:lvl1pPr>
          </a:lstStyle>
          <a:p>
            <a:r>
              <a:rPr lang="en-BE" dirty="0" err="1"/>
              <a:t>titel</a:t>
            </a:r>
            <a:r>
              <a:rPr lang="en-BE" dirty="0"/>
              <a:t> van het </a:t>
            </a:r>
            <a:r>
              <a:rPr lang="en-BE" dirty="0" err="1"/>
              <a:t>hoofdstuk</a:t>
            </a:r>
            <a:r>
              <a:rPr lang="en-BE" dirty="0"/>
              <a:t> over maximum 2 </a:t>
            </a:r>
            <a:r>
              <a:rPr lang="en-BE" dirty="0" err="1"/>
              <a:t>lijnen</a:t>
            </a:r>
            <a:endParaRPr lang="nl-NL" dirty="0"/>
          </a:p>
        </p:txBody>
      </p:sp>
      <p:sp>
        <p:nvSpPr>
          <p:cNvPr id="3" name="Text Placeholder 2">
            <a:extLst>
              <a:ext uri="{FF2B5EF4-FFF2-40B4-BE49-F238E27FC236}">
                <a16:creationId xmlns:a16="http://schemas.microsoft.com/office/drawing/2014/main" id="{1F539D73-1664-4ACD-8035-0AFD4EC6DED2}"/>
              </a:ext>
            </a:extLst>
          </p:cNvPr>
          <p:cNvSpPr>
            <a:spLocks noGrp="1"/>
          </p:cNvSpPr>
          <p:nvPr>
            <p:ph type="body" idx="1" hasCustomPrompt="1"/>
          </p:nvPr>
        </p:nvSpPr>
        <p:spPr>
          <a:xfrm>
            <a:off x="824400" y="2516400"/>
            <a:ext cx="10544400" cy="598275"/>
          </a:xfrm>
        </p:spPr>
        <p:txBody>
          <a:bodyPr>
            <a:normAutofit/>
          </a:bodyPr>
          <a:lstStyle>
            <a:lvl1pPr marL="0" indent="0">
              <a:buNone/>
              <a:defRPr sz="35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BE" dirty="0" err="1"/>
              <a:t>ondertitel</a:t>
            </a:r>
            <a:r>
              <a:rPr lang="en-BE" dirty="0"/>
              <a:t> </a:t>
            </a:r>
            <a:r>
              <a:rPr lang="en-BE" dirty="0" err="1"/>
              <a:t>bij</a:t>
            </a:r>
            <a:r>
              <a:rPr lang="en-BE" dirty="0"/>
              <a:t> </a:t>
            </a:r>
            <a:r>
              <a:rPr lang="en-BE" dirty="0" err="1"/>
              <a:t>dit</a:t>
            </a:r>
            <a:r>
              <a:rPr lang="en-BE" dirty="0"/>
              <a:t> </a:t>
            </a:r>
            <a:r>
              <a:rPr lang="en-BE" dirty="0" err="1"/>
              <a:t>hoofdstuk</a:t>
            </a:r>
            <a:endParaRPr lang="en-US" dirty="0"/>
          </a:p>
        </p:txBody>
      </p:sp>
      <p:sp>
        <p:nvSpPr>
          <p:cNvPr id="7" name="Rectangle 6">
            <a:extLst>
              <a:ext uri="{FF2B5EF4-FFF2-40B4-BE49-F238E27FC236}">
                <a16:creationId xmlns:a16="http://schemas.microsoft.com/office/drawing/2014/main" id="{6728B97A-C2A8-4CA2-91E6-DD0CA1FCC661}"/>
              </a:ext>
            </a:extLst>
          </p:cNvPr>
          <p:cNvSpPr/>
          <p:nvPr userDrawn="1"/>
        </p:nvSpPr>
        <p:spPr>
          <a:xfrm>
            <a:off x="0" y="3441600"/>
            <a:ext cx="1317600" cy="341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id="{08A614AE-6399-4B07-B392-CE956EE9FDD3}"/>
              </a:ext>
            </a:extLst>
          </p:cNvPr>
          <p:cNvSpPr/>
          <p:nvPr userDrawn="1"/>
        </p:nvSpPr>
        <p:spPr>
          <a:xfrm>
            <a:off x="2718600" y="3441600"/>
            <a:ext cx="1317600" cy="341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a:extLst>
              <a:ext uri="{FF2B5EF4-FFF2-40B4-BE49-F238E27FC236}">
                <a16:creationId xmlns:a16="http://schemas.microsoft.com/office/drawing/2014/main" id="{5DA266FA-1C84-42BC-8312-3FBD01748527}"/>
              </a:ext>
            </a:extLst>
          </p:cNvPr>
          <p:cNvSpPr/>
          <p:nvPr userDrawn="1"/>
        </p:nvSpPr>
        <p:spPr>
          <a:xfrm>
            <a:off x="5437200" y="3441600"/>
            <a:ext cx="1317600" cy="341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a:extLst>
              <a:ext uri="{FF2B5EF4-FFF2-40B4-BE49-F238E27FC236}">
                <a16:creationId xmlns:a16="http://schemas.microsoft.com/office/drawing/2014/main" id="{F779302E-7A3A-4C6D-8C30-3E3F333C5D21}"/>
              </a:ext>
            </a:extLst>
          </p:cNvPr>
          <p:cNvSpPr/>
          <p:nvPr userDrawn="1"/>
        </p:nvSpPr>
        <p:spPr>
          <a:xfrm>
            <a:off x="8155800" y="3441600"/>
            <a:ext cx="1317600" cy="341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a:extLst>
              <a:ext uri="{FF2B5EF4-FFF2-40B4-BE49-F238E27FC236}">
                <a16:creationId xmlns:a16="http://schemas.microsoft.com/office/drawing/2014/main" id="{2635C0BE-1618-424C-B8F6-512A974D4D74}"/>
              </a:ext>
            </a:extLst>
          </p:cNvPr>
          <p:cNvSpPr/>
          <p:nvPr userDrawn="1"/>
        </p:nvSpPr>
        <p:spPr>
          <a:xfrm>
            <a:off x="10874400" y="3441600"/>
            <a:ext cx="1317600" cy="341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4517800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Hoofdstuk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5334-F6CD-4A9C-9AB8-93FA93BBF6A8}"/>
              </a:ext>
            </a:extLst>
          </p:cNvPr>
          <p:cNvSpPr>
            <a:spLocks noGrp="1"/>
          </p:cNvSpPr>
          <p:nvPr>
            <p:ph type="title" hasCustomPrompt="1"/>
          </p:nvPr>
        </p:nvSpPr>
        <p:spPr>
          <a:xfrm>
            <a:off x="824400" y="824400"/>
            <a:ext cx="10544400" cy="1317600"/>
          </a:xfrm>
        </p:spPr>
        <p:txBody>
          <a:bodyPr anchor="t" anchorCtr="0">
            <a:noAutofit/>
          </a:bodyPr>
          <a:lstStyle>
            <a:lvl1pPr>
              <a:lnSpc>
                <a:spcPct val="84000"/>
              </a:lnSpc>
              <a:defRPr sz="6000">
                <a:solidFill>
                  <a:schemeClr val="tx2"/>
                </a:solidFill>
              </a:defRPr>
            </a:lvl1pPr>
          </a:lstStyle>
          <a:p>
            <a:r>
              <a:rPr lang="en-BE" dirty="0" err="1"/>
              <a:t>titel</a:t>
            </a:r>
            <a:r>
              <a:rPr lang="en-BE" dirty="0"/>
              <a:t> van het </a:t>
            </a:r>
            <a:r>
              <a:rPr lang="en-BE" dirty="0" err="1"/>
              <a:t>hoofdstuk</a:t>
            </a:r>
            <a:r>
              <a:rPr lang="en-BE" dirty="0"/>
              <a:t> over maximum 2 </a:t>
            </a:r>
            <a:r>
              <a:rPr lang="en-BE" dirty="0" err="1"/>
              <a:t>lijnen</a:t>
            </a:r>
            <a:endParaRPr lang="nl-NL" dirty="0"/>
          </a:p>
        </p:txBody>
      </p:sp>
      <p:sp>
        <p:nvSpPr>
          <p:cNvPr id="3" name="Text Placeholder 2">
            <a:extLst>
              <a:ext uri="{FF2B5EF4-FFF2-40B4-BE49-F238E27FC236}">
                <a16:creationId xmlns:a16="http://schemas.microsoft.com/office/drawing/2014/main" id="{1F539D73-1664-4ACD-8035-0AFD4EC6DED2}"/>
              </a:ext>
            </a:extLst>
          </p:cNvPr>
          <p:cNvSpPr>
            <a:spLocks noGrp="1"/>
          </p:cNvSpPr>
          <p:nvPr>
            <p:ph type="body" idx="1" hasCustomPrompt="1"/>
          </p:nvPr>
        </p:nvSpPr>
        <p:spPr>
          <a:xfrm>
            <a:off x="824400" y="2516400"/>
            <a:ext cx="10544400" cy="598275"/>
          </a:xfrm>
        </p:spPr>
        <p:txBody>
          <a:bodyPr>
            <a:normAutofit/>
          </a:bodyPr>
          <a:lstStyle>
            <a:lvl1pPr marL="0" indent="0">
              <a:buNone/>
              <a:defRPr sz="35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BE" dirty="0" err="1"/>
              <a:t>ondertitel</a:t>
            </a:r>
            <a:r>
              <a:rPr lang="en-BE" dirty="0"/>
              <a:t> </a:t>
            </a:r>
            <a:r>
              <a:rPr lang="en-BE" dirty="0" err="1"/>
              <a:t>bij</a:t>
            </a:r>
            <a:r>
              <a:rPr lang="en-BE" dirty="0"/>
              <a:t> </a:t>
            </a:r>
            <a:r>
              <a:rPr lang="en-BE" dirty="0" err="1"/>
              <a:t>dit</a:t>
            </a:r>
            <a:r>
              <a:rPr lang="en-BE" dirty="0"/>
              <a:t> </a:t>
            </a:r>
            <a:r>
              <a:rPr lang="en-BE" dirty="0" err="1"/>
              <a:t>hoofdstuk</a:t>
            </a:r>
            <a:endParaRPr lang="en-US" dirty="0"/>
          </a:p>
        </p:txBody>
      </p:sp>
      <p:sp>
        <p:nvSpPr>
          <p:cNvPr id="4" name="Rectangle 3">
            <a:extLst>
              <a:ext uri="{FF2B5EF4-FFF2-40B4-BE49-F238E27FC236}">
                <a16:creationId xmlns:a16="http://schemas.microsoft.com/office/drawing/2014/main" id="{7EB9969A-974D-4BCB-B032-3DD1071B7216}"/>
              </a:ext>
            </a:extLst>
          </p:cNvPr>
          <p:cNvSpPr>
            <a:spLocks noChangeAspect="1"/>
          </p:cNvSpPr>
          <p:nvPr userDrawn="1"/>
        </p:nvSpPr>
        <p:spPr>
          <a:xfrm rot="2700000">
            <a:off x="8434135" y="3726859"/>
            <a:ext cx="1635733" cy="1635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Freeform: Shape 26">
            <a:extLst>
              <a:ext uri="{FF2B5EF4-FFF2-40B4-BE49-F238E27FC236}">
                <a16:creationId xmlns:a16="http://schemas.microsoft.com/office/drawing/2014/main" id="{2F02706C-EB40-4817-BFD5-C7D9B87D06CB}"/>
              </a:ext>
            </a:extLst>
          </p:cNvPr>
          <p:cNvSpPr>
            <a:spLocks noChangeAspect="1"/>
          </p:cNvSpPr>
          <p:nvPr userDrawn="1"/>
        </p:nvSpPr>
        <p:spPr>
          <a:xfrm rot="2700000">
            <a:off x="10745335" y="3726859"/>
            <a:ext cx="1635733" cy="1635733"/>
          </a:xfrm>
          <a:custGeom>
            <a:avLst/>
            <a:gdLst>
              <a:gd name="connsiteX0" fmla="*/ 0 w 1635733"/>
              <a:gd name="connsiteY0" fmla="*/ 0 h 1635733"/>
              <a:gd name="connsiteX1" fmla="*/ 889255 w 1635733"/>
              <a:gd name="connsiteY1" fmla="*/ 0 h 1635733"/>
              <a:gd name="connsiteX2" fmla="*/ 1635733 w 1635733"/>
              <a:gd name="connsiteY2" fmla="*/ 746478 h 1635733"/>
              <a:gd name="connsiteX3" fmla="*/ 1635733 w 1635733"/>
              <a:gd name="connsiteY3" fmla="*/ 1635733 h 1635733"/>
              <a:gd name="connsiteX4" fmla="*/ 0 w 1635733"/>
              <a:gd name="connsiteY4" fmla="*/ 1635733 h 16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733" h="1635733">
                <a:moveTo>
                  <a:pt x="0" y="0"/>
                </a:moveTo>
                <a:lnTo>
                  <a:pt x="889255" y="0"/>
                </a:lnTo>
                <a:lnTo>
                  <a:pt x="1635733" y="746478"/>
                </a:lnTo>
                <a:lnTo>
                  <a:pt x="1635733" y="1635733"/>
                </a:lnTo>
                <a:lnTo>
                  <a:pt x="0" y="16357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4" name="Rectangle 13">
            <a:extLst>
              <a:ext uri="{FF2B5EF4-FFF2-40B4-BE49-F238E27FC236}">
                <a16:creationId xmlns:a16="http://schemas.microsoft.com/office/drawing/2014/main" id="{1709D41E-1B47-40C6-9903-D1226EA90515}"/>
              </a:ext>
            </a:extLst>
          </p:cNvPr>
          <p:cNvSpPr>
            <a:spLocks noChangeAspect="1"/>
          </p:cNvSpPr>
          <p:nvPr userDrawn="1"/>
        </p:nvSpPr>
        <p:spPr>
          <a:xfrm rot="2700000">
            <a:off x="6122416" y="3726859"/>
            <a:ext cx="1635733" cy="1635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extLst>
              <a:ext uri="{FF2B5EF4-FFF2-40B4-BE49-F238E27FC236}">
                <a16:creationId xmlns:a16="http://schemas.microsoft.com/office/drawing/2014/main" id="{BA320D98-A8AE-49E5-965F-47CCB0EB9D83}"/>
              </a:ext>
            </a:extLst>
          </p:cNvPr>
          <p:cNvSpPr>
            <a:spLocks noChangeAspect="1"/>
          </p:cNvSpPr>
          <p:nvPr userDrawn="1"/>
        </p:nvSpPr>
        <p:spPr>
          <a:xfrm rot="2700000">
            <a:off x="3809272" y="3726860"/>
            <a:ext cx="1635733" cy="1635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1CA7149C-5C0D-4AE3-851A-61B1A67CB527}"/>
              </a:ext>
            </a:extLst>
          </p:cNvPr>
          <p:cNvSpPr>
            <a:spLocks noChangeAspect="1"/>
          </p:cNvSpPr>
          <p:nvPr userDrawn="1"/>
        </p:nvSpPr>
        <p:spPr>
          <a:xfrm rot="2700000">
            <a:off x="1495995" y="3726861"/>
            <a:ext cx="1635733" cy="1635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Freeform: Shape 30">
            <a:extLst>
              <a:ext uri="{FF2B5EF4-FFF2-40B4-BE49-F238E27FC236}">
                <a16:creationId xmlns:a16="http://schemas.microsoft.com/office/drawing/2014/main" id="{882EF9D8-B05E-4FC2-B40A-8656BF66FEC9}"/>
              </a:ext>
            </a:extLst>
          </p:cNvPr>
          <p:cNvSpPr>
            <a:spLocks noChangeAspect="1"/>
          </p:cNvSpPr>
          <p:nvPr userDrawn="1"/>
        </p:nvSpPr>
        <p:spPr>
          <a:xfrm rot="2700000">
            <a:off x="-812480" y="3726863"/>
            <a:ext cx="1635733" cy="1635733"/>
          </a:xfrm>
          <a:custGeom>
            <a:avLst/>
            <a:gdLst>
              <a:gd name="connsiteX0" fmla="*/ 0 w 1635733"/>
              <a:gd name="connsiteY0" fmla="*/ 0 h 1635733"/>
              <a:gd name="connsiteX1" fmla="*/ 1635733 w 1635733"/>
              <a:gd name="connsiteY1" fmla="*/ 0 h 1635733"/>
              <a:gd name="connsiteX2" fmla="*/ 1635733 w 1635733"/>
              <a:gd name="connsiteY2" fmla="*/ 1635733 h 1635733"/>
              <a:gd name="connsiteX3" fmla="*/ 1628115 w 1635733"/>
              <a:gd name="connsiteY3" fmla="*/ 1635733 h 1635733"/>
              <a:gd name="connsiteX4" fmla="*/ 0 w 1635733"/>
              <a:gd name="connsiteY4" fmla="*/ 7618 h 16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733" h="1635733">
                <a:moveTo>
                  <a:pt x="0" y="0"/>
                </a:moveTo>
                <a:lnTo>
                  <a:pt x="1635733" y="0"/>
                </a:lnTo>
                <a:lnTo>
                  <a:pt x="1635733" y="1635733"/>
                </a:lnTo>
                <a:lnTo>
                  <a:pt x="1628115" y="1635733"/>
                </a:lnTo>
                <a:lnTo>
                  <a:pt x="0" y="76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3" name="Freeform: Shape 42">
            <a:extLst>
              <a:ext uri="{FF2B5EF4-FFF2-40B4-BE49-F238E27FC236}">
                <a16:creationId xmlns:a16="http://schemas.microsoft.com/office/drawing/2014/main" id="{98C65EE9-C166-4A8D-B69F-4ED4479433BA}"/>
              </a:ext>
            </a:extLst>
          </p:cNvPr>
          <p:cNvSpPr>
            <a:spLocks noChangeAspect="1"/>
          </p:cNvSpPr>
          <p:nvPr userDrawn="1"/>
        </p:nvSpPr>
        <p:spPr>
          <a:xfrm rot="2700000">
            <a:off x="8434136" y="6040134"/>
            <a:ext cx="1635732" cy="1635732"/>
          </a:xfrm>
          <a:custGeom>
            <a:avLst/>
            <a:gdLst>
              <a:gd name="connsiteX0" fmla="*/ 0 w 1635732"/>
              <a:gd name="connsiteY0" fmla="*/ 0 h 1635732"/>
              <a:gd name="connsiteX1" fmla="*/ 1635732 w 1635732"/>
              <a:gd name="connsiteY1" fmla="*/ 0 h 1635732"/>
              <a:gd name="connsiteX2" fmla="*/ 0 w 1635732"/>
              <a:gd name="connsiteY2" fmla="*/ 1635732 h 1635732"/>
            </a:gdLst>
            <a:ahLst/>
            <a:cxnLst>
              <a:cxn ang="0">
                <a:pos x="connsiteX0" y="connsiteY0"/>
              </a:cxn>
              <a:cxn ang="0">
                <a:pos x="connsiteX1" y="connsiteY1"/>
              </a:cxn>
              <a:cxn ang="0">
                <a:pos x="connsiteX2" y="connsiteY2"/>
              </a:cxn>
            </a:cxnLst>
            <a:rect l="l" t="t" r="r" b="b"/>
            <a:pathLst>
              <a:path w="1635732" h="1635732">
                <a:moveTo>
                  <a:pt x="0" y="0"/>
                </a:moveTo>
                <a:lnTo>
                  <a:pt x="1635732" y="0"/>
                </a:lnTo>
                <a:lnTo>
                  <a:pt x="0" y="16357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5" name="Freeform: Shape 44">
            <a:extLst>
              <a:ext uri="{FF2B5EF4-FFF2-40B4-BE49-F238E27FC236}">
                <a16:creationId xmlns:a16="http://schemas.microsoft.com/office/drawing/2014/main" id="{3986AA9A-3CDD-4266-9ED5-DA56206C19F7}"/>
              </a:ext>
            </a:extLst>
          </p:cNvPr>
          <p:cNvSpPr>
            <a:spLocks noChangeAspect="1"/>
          </p:cNvSpPr>
          <p:nvPr userDrawn="1"/>
        </p:nvSpPr>
        <p:spPr>
          <a:xfrm rot="2700000">
            <a:off x="10799996" y="5908174"/>
            <a:ext cx="1262493" cy="1635732"/>
          </a:xfrm>
          <a:custGeom>
            <a:avLst/>
            <a:gdLst>
              <a:gd name="connsiteX0" fmla="*/ 0 w 1262493"/>
              <a:gd name="connsiteY0" fmla="*/ 0 h 1635732"/>
              <a:gd name="connsiteX1" fmla="*/ 889254 w 1262493"/>
              <a:gd name="connsiteY1" fmla="*/ 0 h 1635732"/>
              <a:gd name="connsiteX2" fmla="*/ 1262493 w 1262493"/>
              <a:gd name="connsiteY2" fmla="*/ 373239 h 1635732"/>
              <a:gd name="connsiteX3" fmla="*/ 0 w 1262493"/>
              <a:gd name="connsiteY3" fmla="*/ 1635732 h 1635732"/>
            </a:gdLst>
            <a:ahLst/>
            <a:cxnLst>
              <a:cxn ang="0">
                <a:pos x="connsiteX0" y="connsiteY0"/>
              </a:cxn>
              <a:cxn ang="0">
                <a:pos x="connsiteX1" y="connsiteY1"/>
              </a:cxn>
              <a:cxn ang="0">
                <a:pos x="connsiteX2" y="connsiteY2"/>
              </a:cxn>
              <a:cxn ang="0">
                <a:pos x="connsiteX3" y="connsiteY3"/>
              </a:cxn>
            </a:cxnLst>
            <a:rect l="l" t="t" r="r" b="b"/>
            <a:pathLst>
              <a:path w="1262493" h="1635732">
                <a:moveTo>
                  <a:pt x="0" y="0"/>
                </a:moveTo>
                <a:lnTo>
                  <a:pt x="889254" y="0"/>
                </a:lnTo>
                <a:lnTo>
                  <a:pt x="1262493" y="373239"/>
                </a:lnTo>
                <a:lnTo>
                  <a:pt x="0" y="16357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dirty="0"/>
          </a:p>
        </p:txBody>
      </p:sp>
      <p:sp>
        <p:nvSpPr>
          <p:cNvPr id="41" name="Freeform: Shape 40">
            <a:extLst>
              <a:ext uri="{FF2B5EF4-FFF2-40B4-BE49-F238E27FC236}">
                <a16:creationId xmlns:a16="http://schemas.microsoft.com/office/drawing/2014/main" id="{5B20C160-F658-47B4-8C3B-6585C2DC1F66}"/>
              </a:ext>
            </a:extLst>
          </p:cNvPr>
          <p:cNvSpPr>
            <a:spLocks noChangeAspect="1"/>
          </p:cNvSpPr>
          <p:nvPr userDrawn="1"/>
        </p:nvSpPr>
        <p:spPr>
          <a:xfrm rot="2700000">
            <a:off x="6122417" y="6040134"/>
            <a:ext cx="1635732" cy="1635732"/>
          </a:xfrm>
          <a:custGeom>
            <a:avLst/>
            <a:gdLst>
              <a:gd name="connsiteX0" fmla="*/ 0 w 1635732"/>
              <a:gd name="connsiteY0" fmla="*/ 0 h 1635732"/>
              <a:gd name="connsiteX1" fmla="*/ 1635732 w 1635732"/>
              <a:gd name="connsiteY1" fmla="*/ 0 h 1635732"/>
              <a:gd name="connsiteX2" fmla="*/ 0 w 1635732"/>
              <a:gd name="connsiteY2" fmla="*/ 1635732 h 1635732"/>
            </a:gdLst>
            <a:ahLst/>
            <a:cxnLst>
              <a:cxn ang="0">
                <a:pos x="connsiteX0" y="connsiteY0"/>
              </a:cxn>
              <a:cxn ang="0">
                <a:pos x="connsiteX1" y="connsiteY1"/>
              </a:cxn>
              <a:cxn ang="0">
                <a:pos x="connsiteX2" y="connsiteY2"/>
              </a:cxn>
            </a:cxnLst>
            <a:rect l="l" t="t" r="r" b="b"/>
            <a:pathLst>
              <a:path w="1635732" h="1635732">
                <a:moveTo>
                  <a:pt x="0" y="0"/>
                </a:moveTo>
                <a:lnTo>
                  <a:pt x="1635732" y="0"/>
                </a:lnTo>
                <a:lnTo>
                  <a:pt x="0" y="16357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9" name="Freeform: Shape 38">
            <a:extLst>
              <a:ext uri="{FF2B5EF4-FFF2-40B4-BE49-F238E27FC236}">
                <a16:creationId xmlns:a16="http://schemas.microsoft.com/office/drawing/2014/main" id="{4E180CDE-C0B8-443C-9188-2A6D94B1F8A3}"/>
              </a:ext>
            </a:extLst>
          </p:cNvPr>
          <p:cNvSpPr>
            <a:spLocks noChangeAspect="1"/>
          </p:cNvSpPr>
          <p:nvPr userDrawn="1"/>
        </p:nvSpPr>
        <p:spPr>
          <a:xfrm rot="2700000">
            <a:off x="3809274" y="6040135"/>
            <a:ext cx="1635731" cy="1635731"/>
          </a:xfrm>
          <a:custGeom>
            <a:avLst/>
            <a:gdLst>
              <a:gd name="connsiteX0" fmla="*/ 0 w 1635731"/>
              <a:gd name="connsiteY0" fmla="*/ 0 h 1635731"/>
              <a:gd name="connsiteX1" fmla="*/ 1635731 w 1635731"/>
              <a:gd name="connsiteY1" fmla="*/ 0 h 1635731"/>
              <a:gd name="connsiteX2" fmla="*/ 0 w 1635731"/>
              <a:gd name="connsiteY2" fmla="*/ 1635731 h 1635731"/>
            </a:gdLst>
            <a:ahLst/>
            <a:cxnLst>
              <a:cxn ang="0">
                <a:pos x="connsiteX0" y="connsiteY0"/>
              </a:cxn>
              <a:cxn ang="0">
                <a:pos x="connsiteX1" y="connsiteY1"/>
              </a:cxn>
              <a:cxn ang="0">
                <a:pos x="connsiteX2" y="connsiteY2"/>
              </a:cxn>
            </a:cxnLst>
            <a:rect l="l" t="t" r="r" b="b"/>
            <a:pathLst>
              <a:path w="1635731" h="1635731">
                <a:moveTo>
                  <a:pt x="0" y="0"/>
                </a:moveTo>
                <a:lnTo>
                  <a:pt x="1635731" y="0"/>
                </a:lnTo>
                <a:lnTo>
                  <a:pt x="0" y="163573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7" name="Freeform: Shape 36">
            <a:extLst>
              <a:ext uri="{FF2B5EF4-FFF2-40B4-BE49-F238E27FC236}">
                <a16:creationId xmlns:a16="http://schemas.microsoft.com/office/drawing/2014/main" id="{11629BCD-11CE-4E03-BB2D-F507AEB958A8}"/>
              </a:ext>
            </a:extLst>
          </p:cNvPr>
          <p:cNvSpPr>
            <a:spLocks noChangeAspect="1"/>
          </p:cNvSpPr>
          <p:nvPr userDrawn="1"/>
        </p:nvSpPr>
        <p:spPr>
          <a:xfrm rot="2700000">
            <a:off x="1495998" y="6040136"/>
            <a:ext cx="1635730" cy="1635729"/>
          </a:xfrm>
          <a:custGeom>
            <a:avLst/>
            <a:gdLst>
              <a:gd name="connsiteX0" fmla="*/ 0 w 1635730"/>
              <a:gd name="connsiteY0" fmla="*/ 0 h 1635729"/>
              <a:gd name="connsiteX1" fmla="*/ 1635730 w 1635730"/>
              <a:gd name="connsiteY1" fmla="*/ 0 h 1635729"/>
              <a:gd name="connsiteX2" fmla="*/ 0 w 1635730"/>
              <a:gd name="connsiteY2" fmla="*/ 1635729 h 1635729"/>
            </a:gdLst>
            <a:ahLst/>
            <a:cxnLst>
              <a:cxn ang="0">
                <a:pos x="connsiteX0" y="connsiteY0"/>
              </a:cxn>
              <a:cxn ang="0">
                <a:pos x="connsiteX1" y="connsiteY1"/>
              </a:cxn>
              <a:cxn ang="0">
                <a:pos x="connsiteX2" y="connsiteY2"/>
              </a:cxn>
            </a:cxnLst>
            <a:rect l="l" t="t" r="r" b="b"/>
            <a:pathLst>
              <a:path w="1635730" h="1635729">
                <a:moveTo>
                  <a:pt x="0" y="0"/>
                </a:moveTo>
                <a:lnTo>
                  <a:pt x="1635730" y="0"/>
                </a:lnTo>
                <a:lnTo>
                  <a:pt x="0" y="163572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5" name="Freeform: Shape 34">
            <a:extLst>
              <a:ext uri="{FF2B5EF4-FFF2-40B4-BE49-F238E27FC236}">
                <a16:creationId xmlns:a16="http://schemas.microsoft.com/office/drawing/2014/main" id="{A50A139E-98C1-4FCC-B53D-2CB7D8E0E317}"/>
              </a:ext>
            </a:extLst>
          </p:cNvPr>
          <p:cNvSpPr>
            <a:spLocks noChangeAspect="1"/>
          </p:cNvSpPr>
          <p:nvPr userDrawn="1"/>
        </p:nvSpPr>
        <p:spPr>
          <a:xfrm rot="2700000">
            <a:off x="-524664" y="6159352"/>
            <a:ext cx="1635727" cy="821673"/>
          </a:xfrm>
          <a:custGeom>
            <a:avLst/>
            <a:gdLst>
              <a:gd name="connsiteX0" fmla="*/ 0 w 1635727"/>
              <a:gd name="connsiteY0" fmla="*/ 0 h 821673"/>
              <a:gd name="connsiteX1" fmla="*/ 1635727 w 1635727"/>
              <a:gd name="connsiteY1" fmla="*/ 0 h 821673"/>
              <a:gd name="connsiteX2" fmla="*/ 814054 w 1635727"/>
              <a:gd name="connsiteY2" fmla="*/ 821673 h 821673"/>
              <a:gd name="connsiteX3" fmla="*/ 0 w 1635727"/>
              <a:gd name="connsiteY3" fmla="*/ 7619 h 821673"/>
            </a:gdLst>
            <a:ahLst/>
            <a:cxnLst>
              <a:cxn ang="0">
                <a:pos x="connsiteX0" y="connsiteY0"/>
              </a:cxn>
              <a:cxn ang="0">
                <a:pos x="connsiteX1" y="connsiteY1"/>
              </a:cxn>
              <a:cxn ang="0">
                <a:pos x="connsiteX2" y="connsiteY2"/>
              </a:cxn>
              <a:cxn ang="0">
                <a:pos x="connsiteX3" y="connsiteY3"/>
              </a:cxn>
            </a:cxnLst>
            <a:rect l="l" t="t" r="r" b="b"/>
            <a:pathLst>
              <a:path w="1635727" h="821673">
                <a:moveTo>
                  <a:pt x="0" y="0"/>
                </a:moveTo>
                <a:lnTo>
                  <a:pt x="1635727" y="0"/>
                </a:lnTo>
                <a:lnTo>
                  <a:pt x="814054" y="821673"/>
                </a:lnTo>
                <a:lnTo>
                  <a:pt x="0" y="761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Tree>
    <p:extLst>
      <p:ext uri="{BB962C8B-B14F-4D97-AF65-F5344CB8AC3E}">
        <p14:creationId xmlns:p14="http://schemas.microsoft.com/office/powerpoint/2010/main" val="8152171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Hoofdstuk 3">
    <p:bg>
      <p:bgPr>
        <a:solidFill>
          <a:srgbClr val="E500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5334-F6CD-4A9C-9AB8-93FA93BBF6A8}"/>
              </a:ext>
            </a:extLst>
          </p:cNvPr>
          <p:cNvSpPr>
            <a:spLocks noGrp="1"/>
          </p:cNvSpPr>
          <p:nvPr>
            <p:ph type="title" hasCustomPrompt="1"/>
          </p:nvPr>
        </p:nvSpPr>
        <p:spPr>
          <a:xfrm>
            <a:off x="824400" y="824400"/>
            <a:ext cx="4111200" cy="2080800"/>
          </a:xfrm>
        </p:spPr>
        <p:txBody>
          <a:bodyPr anchor="t" anchorCtr="0">
            <a:noAutofit/>
          </a:bodyPr>
          <a:lstStyle>
            <a:lvl1pPr>
              <a:lnSpc>
                <a:spcPct val="84000"/>
              </a:lnSpc>
              <a:defRPr sz="6000">
                <a:solidFill>
                  <a:schemeClr val="tx2"/>
                </a:solidFill>
              </a:defRPr>
            </a:lvl1pPr>
          </a:lstStyle>
          <a:p>
            <a:r>
              <a:rPr lang="en-BE" dirty="0" err="1"/>
              <a:t>titel</a:t>
            </a:r>
            <a:r>
              <a:rPr lang="en-BE" dirty="0"/>
              <a:t> van het </a:t>
            </a:r>
            <a:r>
              <a:rPr lang="en-BE" dirty="0" err="1"/>
              <a:t>hoofdstuk</a:t>
            </a:r>
            <a:endParaRPr lang="nl-NL" dirty="0"/>
          </a:p>
        </p:txBody>
      </p:sp>
      <p:sp>
        <p:nvSpPr>
          <p:cNvPr id="3" name="Text Placeholder 2">
            <a:extLst>
              <a:ext uri="{FF2B5EF4-FFF2-40B4-BE49-F238E27FC236}">
                <a16:creationId xmlns:a16="http://schemas.microsoft.com/office/drawing/2014/main" id="{1F539D73-1664-4ACD-8035-0AFD4EC6DED2}"/>
              </a:ext>
            </a:extLst>
          </p:cNvPr>
          <p:cNvSpPr>
            <a:spLocks noGrp="1"/>
          </p:cNvSpPr>
          <p:nvPr>
            <p:ph type="body" idx="1" hasCustomPrompt="1"/>
          </p:nvPr>
        </p:nvSpPr>
        <p:spPr>
          <a:xfrm>
            <a:off x="824400" y="3279599"/>
            <a:ext cx="4111200" cy="1881948"/>
          </a:xfrm>
        </p:spPr>
        <p:txBody>
          <a:bodyPr>
            <a:normAutofit/>
          </a:bodyPr>
          <a:lstStyle>
            <a:lvl1pPr marL="0" indent="0">
              <a:buNone/>
              <a:defRPr sz="35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BE" dirty="0" err="1"/>
              <a:t>ondertitel</a:t>
            </a:r>
            <a:r>
              <a:rPr lang="en-BE" dirty="0"/>
              <a:t> </a:t>
            </a:r>
            <a:r>
              <a:rPr lang="en-BE" dirty="0" err="1"/>
              <a:t>bij</a:t>
            </a:r>
            <a:r>
              <a:rPr lang="en-BE" dirty="0"/>
              <a:t> </a:t>
            </a:r>
            <a:r>
              <a:rPr lang="en-BE" dirty="0" err="1"/>
              <a:t>dit</a:t>
            </a:r>
            <a:r>
              <a:rPr lang="en-BE" dirty="0"/>
              <a:t> </a:t>
            </a:r>
            <a:r>
              <a:rPr lang="en-BE" dirty="0" err="1"/>
              <a:t>hoofdstuk</a:t>
            </a:r>
            <a:endParaRPr lang="en-US" dirty="0"/>
          </a:p>
        </p:txBody>
      </p:sp>
      <p:pic>
        <p:nvPicPr>
          <p:cNvPr id="6" name="Picture 5" descr="Background pattern&#10;&#10;Description automatically generated">
            <a:extLst>
              <a:ext uri="{FF2B5EF4-FFF2-40B4-BE49-F238E27FC236}">
                <a16:creationId xmlns:a16="http://schemas.microsoft.com/office/drawing/2014/main" id="{679C9D0D-ABF0-4107-97FA-C389B5E3D5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23749553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met foto">
    <p:spTree>
      <p:nvGrpSpPr>
        <p:cNvPr id="1" name=""/>
        <p:cNvGrpSpPr/>
        <p:nvPr/>
      </p:nvGrpSpPr>
      <p:grpSpPr>
        <a:xfrm>
          <a:off x="0" y="0"/>
          <a:ext cx="0" cy="0"/>
          <a:chOff x="0" y="0"/>
          <a:chExt cx="0" cy="0"/>
        </a:xfrm>
      </p:grpSpPr>
      <p:pic>
        <p:nvPicPr>
          <p:cNvPr id="22" name="Picture 21" descr="Icon&#10;&#10;Description automatically generated with medium confidence">
            <a:extLst>
              <a:ext uri="{FF2B5EF4-FFF2-40B4-BE49-F238E27FC236}">
                <a16:creationId xmlns:a16="http://schemas.microsoft.com/office/drawing/2014/main" id="{A5C08076-D77F-4C4B-A505-286B520235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6150" y="0"/>
            <a:ext cx="3625850" cy="6858000"/>
          </a:xfrm>
          <a:prstGeom prst="rect">
            <a:avLst/>
          </a:prstGeom>
        </p:spPr>
      </p:pic>
      <p:sp>
        <p:nvSpPr>
          <p:cNvPr id="2" name="Title 1">
            <a:extLst>
              <a:ext uri="{FF2B5EF4-FFF2-40B4-BE49-F238E27FC236}">
                <a16:creationId xmlns:a16="http://schemas.microsoft.com/office/drawing/2014/main" id="{A361EC0C-E412-43B3-A2B3-1C58DE8FF222}"/>
              </a:ext>
            </a:extLst>
          </p:cNvPr>
          <p:cNvSpPr>
            <a:spLocks noGrp="1"/>
          </p:cNvSpPr>
          <p:nvPr>
            <p:ph type="ctrTitle" hasCustomPrompt="1"/>
          </p:nvPr>
        </p:nvSpPr>
        <p:spPr>
          <a:xfrm>
            <a:off x="824401" y="824399"/>
            <a:ext cx="4481024" cy="958363"/>
          </a:xfrm>
        </p:spPr>
        <p:txBody>
          <a:bodyPr anchor="t" anchorCtr="0">
            <a:noAutofit/>
          </a:bodyPr>
          <a:lstStyle>
            <a:lvl1pPr algn="l">
              <a:defRPr sz="3500"/>
            </a:lvl1pPr>
          </a:lstStyle>
          <a:p>
            <a:r>
              <a:rPr lang="en-BE" dirty="0" err="1"/>
              <a:t>titel</a:t>
            </a:r>
            <a:r>
              <a:rPr lang="en-BE" dirty="0"/>
              <a:t> van de </a:t>
            </a:r>
            <a:r>
              <a:rPr lang="en-BE" dirty="0" err="1"/>
              <a:t>presentatie</a:t>
            </a:r>
            <a:endParaRPr lang="nl-NL" dirty="0"/>
          </a:p>
        </p:txBody>
      </p:sp>
      <p:sp>
        <p:nvSpPr>
          <p:cNvPr id="3" name="Subtitle 2">
            <a:extLst>
              <a:ext uri="{FF2B5EF4-FFF2-40B4-BE49-F238E27FC236}">
                <a16:creationId xmlns:a16="http://schemas.microsoft.com/office/drawing/2014/main" id="{7E579AE5-55B7-4CAE-A5E7-5ABE01149032}"/>
              </a:ext>
            </a:extLst>
          </p:cNvPr>
          <p:cNvSpPr>
            <a:spLocks noGrp="1"/>
          </p:cNvSpPr>
          <p:nvPr>
            <p:ph type="subTitle" idx="1" hasCustomPrompt="1"/>
          </p:nvPr>
        </p:nvSpPr>
        <p:spPr>
          <a:xfrm>
            <a:off x="824400" y="1782762"/>
            <a:ext cx="4481024" cy="1655762"/>
          </a:xfr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BE" dirty="0" err="1"/>
              <a:t>subtitel</a:t>
            </a:r>
            <a:endParaRPr lang="nl-NL" dirty="0"/>
          </a:p>
        </p:txBody>
      </p:sp>
      <p:pic>
        <p:nvPicPr>
          <p:cNvPr id="10" name="Graphic 9">
            <a:extLst>
              <a:ext uri="{FF2B5EF4-FFF2-40B4-BE49-F238E27FC236}">
                <a16:creationId xmlns:a16="http://schemas.microsoft.com/office/drawing/2014/main" id="{EE3957B0-E529-48BA-B47D-42E2E988DBA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400" y="4809600"/>
            <a:ext cx="1029600" cy="1222394"/>
          </a:xfrm>
          <a:prstGeom prst="rect">
            <a:avLst/>
          </a:prstGeom>
        </p:spPr>
      </p:pic>
      <p:sp>
        <p:nvSpPr>
          <p:cNvPr id="14" name="Picture Placeholder 13">
            <a:extLst>
              <a:ext uri="{FF2B5EF4-FFF2-40B4-BE49-F238E27FC236}">
                <a16:creationId xmlns:a16="http://schemas.microsoft.com/office/drawing/2014/main" id="{07AA243B-0281-4560-96B8-9329D8F90056}"/>
              </a:ext>
            </a:extLst>
          </p:cNvPr>
          <p:cNvSpPr>
            <a:spLocks noGrp="1"/>
          </p:cNvSpPr>
          <p:nvPr>
            <p:ph type="pic" sz="quarter" idx="10"/>
          </p:nvPr>
        </p:nvSpPr>
        <p:spPr>
          <a:xfrm>
            <a:off x="2706000" y="1278001"/>
            <a:ext cx="9489488" cy="5584173"/>
          </a:xfrm>
          <a:custGeom>
            <a:avLst/>
            <a:gdLst>
              <a:gd name="connsiteX0" fmla="*/ 5584173 w 9489488"/>
              <a:gd name="connsiteY0" fmla="*/ 0 h 5584173"/>
              <a:gd name="connsiteX1" fmla="*/ 9489488 w 9489488"/>
              <a:gd name="connsiteY1" fmla="*/ 3905328 h 5584173"/>
              <a:gd name="connsiteX2" fmla="*/ 9489488 w 9489488"/>
              <a:gd name="connsiteY2" fmla="*/ 5584173 h 5584173"/>
              <a:gd name="connsiteX3" fmla="*/ 0 w 9489488"/>
              <a:gd name="connsiteY3" fmla="*/ 5584173 h 5584173"/>
            </a:gdLst>
            <a:ahLst/>
            <a:cxnLst>
              <a:cxn ang="0">
                <a:pos x="connsiteX0" y="connsiteY0"/>
              </a:cxn>
              <a:cxn ang="0">
                <a:pos x="connsiteX1" y="connsiteY1"/>
              </a:cxn>
              <a:cxn ang="0">
                <a:pos x="connsiteX2" y="connsiteY2"/>
              </a:cxn>
              <a:cxn ang="0">
                <a:pos x="connsiteX3" y="connsiteY3"/>
              </a:cxn>
            </a:cxnLst>
            <a:rect l="l" t="t" r="r" b="b"/>
            <a:pathLst>
              <a:path w="9489488" h="5584173">
                <a:moveTo>
                  <a:pt x="5584173" y="0"/>
                </a:moveTo>
                <a:lnTo>
                  <a:pt x="9489488" y="3905328"/>
                </a:lnTo>
                <a:lnTo>
                  <a:pt x="9489488" y="5584173"/>
                </a:lnTo>
                <a:lnTo>
                  <a:pt x="0" y="5584173"/>
                </a:lnTo>
                <a:close/>
              </a:path>
            </a:pathLst>
          </a:custGeom>
        </p:spPr>
        <p:txBody>
          <a:bodyPr wrap="square" bIns="1080000" anchor="b">
            <a:noAutofit/>
          </a:bodyPr>
          <a:lstStyle>
            <a:lvl8pPr algn="ctr">
              <a:defRPr/>
            </a:lvl8pPr>
          </a:lstStyle>
          <a:p>
            <a:pPr lvl="7"/>
            <a:r>
              <a:rPr lang="nl-NL"/>
              <a:t>Klik op het pictogram als u een afbeelding wilt toevoegen</a:t>
            </a:r>
            <a:endParaRPr lang="nl-NL" dirty="0"/>
          </a:p>
        </p:txBody>
      </p:sp>
    </p:spTree>
    <p:extLst>
      <p:ext uri="{BB962C8B-B14F-4D97-AF65-F5344CB8AC3E}">
        <p14:creationId xmlns:p14="http://schemas.microsoft.com/office/powerpoint/2010/main" val="2113936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Hoofdstuk 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5334-F6CD-4A9C-9AB8-93FA93BBF6A8}"/>
              </a:ext>
            </a:extLst>
          </p:cNvPr>
          <p:cNvSpPr>
            <a:spLocks noGrp="1"/>
          </p:cNvSpPr>
          <p:nvPr>
            <p:ph type="title" hasCustomPrompt="1"/>
          </p:nvPr>
        </p:nvSpPr>
        <p:spPr>
          <a:xfrm>
            <a:off x="824400" y="824400"/>
            <a:ext cx="10544400" cy="1317600"/>
          </a:xfrm>
        </p:spPr>
        <p:txBody>
          <a:bodyPr anchor="t" anchorCtr="0">
            <a:noAutofit/>
          </a:bodyPr>
          <a:lstStyle>
            <a:lvl1pPr>
              <a:lnSpc>
                <a:spcPct val="84000"/>
              </a:lnSpc>
              <a:defRPr sz="6000">
                <a:solidFill>
                  <a:schemeClr val="tx2"/>
                </a:solidFill>
              </a:defRPr>
            </a:lvl1pPr>
          </a:lstStyle>
          <a:p>
            <a:r>
              <a:rPr lang="en-BE" dirty="0" err="1"/>
              <a:t>titel</a:t>
            </a:r>
            <a:r>
              <a:rPr lang="en-BE" dirty="0"/>
              <a:t> van het </a:t>
            </a:r>
            <a:r>
              <a:rPr lang="en-BE" dirty="0" err="1"/>
              <a:t>hoofdstuk</a:t>
            </a:r>
            <a:r>
              <a:rPr lang="en-BE" dirty="0"/>
              <a:t> over maximum 2 </a:t>
            </a:r>
            <a:r>
              <a:rPr lang="en-BE" dirty="0" err="1"/>
              <a:t>lijnen</a:t>
            </a:r>
            <a:endParaRPr lang="nl-NL" dirty="0"/>
          </a:p>
        </p:txBody>
      </p:sp>
      <p:sp>
        <p:nvSpPr>
          <p:cNvPr id="3" name="Text Placeholder 2">
            <a:extLst>
              <a:ext uri="{FF2B5EF4-FFF2-40B4-BE49-F238E27FC236}">
                <a16:creationId xmlns:a16="http://schemas.microsoft.com/office/drawing/2014/main" id="{1F539D73-1664-4ACD-8035-0AFD4EC6DED2}"/>
              </a:ext>
            </a:extLst>
          </p:cNvPr>
          <p:cNvSpPr>
            <a:spLocks noGrp="1"/>
          </p:cNvSpPr>
          <p:nvPr>
            <p:ph type="body" idx="1" hasCustomPrompt="1"/>
          </p:nvPr>
        </p:nvSpPr>
        <p:spPr>
          <a:xfrm>
            <a:off x="824400" y="2516400"/>
            <a:ext cx="10544400" cy="598275"/>
          </a:xfrm>
        </p:spPr>
        <p:txBody>
          <a:bodyPr>
            <a:normAutofit/>
          </a:bodyPr>
          <a:lstStyle>
            <a:lvl1pPr marL="0" indent="0">
              <a:buNone/>
              <a:defRPr sz="35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BE" dirty="0" err="1"/>
              <a:t>ondertitel</a:t>
            </a:r>
            <a:r>
              <a:rPr lang="en-BE" dirty="0"/>
              <a:t> </a:t>
            </a:r>
            <a:r>
              <a:rPr lang="en-BE" dirty="0" err="1"/>
              <a:t>bij</a:t>
            </a:r>
            <a:r>
              <a:rPr lang="en-BE" dirty="0"/>
              <a:t> </a:t>
            </a:r>
            <a:r>
              <a:rPr lang="en-BE" dirty="0" err="1"/>
              <a:t>dit</a:t>
            </a:r>
            <a:r>
              <a:rPr lang="en-BE" dirty="0"/>
              <a:t> </a:t>
            </a:r>
            <a:r>
              <a:rPr lang="en-BE" dirty="0" err="1"/>
              <a:t>hoofdstuk</a:t>
            </a:r>
            <a:endParaRPr lang="en-US" dirty="0"/>
          </a:p>
        </p:txBody>
      </p:sp>
      <p:sp>
        <p:nvSpPr>
          <p:cNvPr id="4" name="Rectangle 3">
            <a:extLst>
              <a:ext uri="{FF2B5EF4-FFF2-40B4-BE49-F238E27FC236}">
                <a16:creationId xmlns:a16="http://schemas.microsoft.com/office/drawing/2014/main" id="{E57A1D21-469D-4512-BC04-0A0D9F88D5D0}"/>
              </a:ext>
            </a:extLst>
          </p:cNvPr>
          <p:cNvSpPr/>
          <p:nvPr userDrawn="1"/>
        </p:nvSpPr>
        <p:spPr>
          <a:xfrm>
            <a:off x="0" y="5115600"/>
            <a:ext cx="1742400" cy="174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a:extLst>
              <a:ext uri="{FF2B5EF4-FFF2-40B4-BE49-F238E27FC236}">
                <a16:creationId xmlns:a16="http://schemas.microsoft.com/office/drawing/2014/main" id="{9CEC20D8-7893-4029-B59F-E801CC74DCE3}"/>
              </a:ext>
            </a:extLst>
          </p:cNvPr>
          <p:cNvSpPr/>
          <p:nvPr userDrawn="1"/>
        </p:nvSpPr>
        <p:spPr>
          <a:xfrm>
            <a:off x="1742400" y="3373200"/>
            <a:ext cx="1742400" cy="174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id="{34BCA6B3-9A7E-4251-8B3D-795B746DDBC9}"/>
              </a:ext>
            </a:extLst>
          </p:cNvPr>
          <p:cNvSpPr/>
          <p:nvPr userDrawn="1"/>
        </p:nvSpPr>
        <p:spPr>
          <a:xfrm>
            <a:off x="3484800" y="5115600"/>
            <a:ext cx="1742400" cy="174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extLst>
              <a:ext uri="{FF2B5EF4-FFF2-40B4-BE49-F238E27FC236}">
                <a16:creationId xmlns:a16="http://schemas.microsoft.com/office/drawing/2014/main" id="{866CD10F-6364-40F2-BB18-0BC2EC8F69A0}"/>
              </a:ext>
            </a:extLst>
          </p:cNvPr>
          <p:cNvSpPr/>
          <p:nvPr userDrawn="1"/>
        </p:nvSpPr>
        <p:spPr>
          <a:xfrm>
            <a:off x="5227200" y="3373200"/>
            <a:ext cx="1742400" cy="174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extLst>
              <a:ext uri="{FF2B5EF4-FFF2-40B4-BE49-F238E27FC236}">
                <a16:creationId xmlns:a16="http://schemas.microsoft.com/office/drawing/2014/main" id="{437199F0-07E9-4345-8FDA-8B3EF6B47E36}"/>
              </a:ext>
            </a:extLst>
          </p:cNvPr>
          <p:cNvSpPr/>
          <p:nvPr userDrawn="1"/>
        </p:nvSpPr>
        <p:spPr>
          <a:xfrm>
            <a:off x="6969600" y="5115600"/>
            <a:ext cx="1742400" cy="174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5041D248-732B-4969-B690-EBB909E2FAC5}"/>
              </a:ext>
            </a:extLst>
          </p:cNvPr>
          <p:cNvSpPr/>
          <p:nvPr userDrawn="1"/>
        </p:nvSpPr>
        <p:spPr>
          <a:xfrm>
            <a:off x="8712000" y="3373200"/>
            <a:ext cx="1742400" cy="174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FAD6C703-B9D0-4F86-88D0-7C5E5AB285D2}"/>
              </a:ext>
            </a:extLst>
          </p:cNvPr>
          <p:cNvSpPr/>
          <p:nvPr userDrawn="1"/>
        </p:nvSpPr>
        <p:spPr>
          <a:xfrm>
            <a:off x="10449600" y="5115600"/>
            <a:ext cx="1742400" cy="174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2968280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Hoofdstuk 5">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5334-F6CD-4A9C-9AB8-93FA93BBF6A8}"/>
              </a:ext>
            </a:extLst>
          </p:cNvPr>
          <p:cNvSpPr>
            <a:spLocks noGrp="1"/>
          </p:cNvSpPr>
          <p:nvPr>
            <p:ph type="title" hasCustomPrompt="1"/>
          </p:nvPr>
        </p:nvSpPr>
        <p:spPr>
          <a:xfrm>
            <a:off x="824400" y="824400"/>
            <a:ext cx="4111200" cy="2080800"/>
          </a:xfrm>
        </p:spPr>
        <p:txBody>
          <a:bodyPr anchor="t" anchorCtr="0">
            <a:noAutofit/>
          </a:bodyPr>
          <a:lstStyle>
            <a:lvl1pPr>
              <a:lnSpc>
                <a:spcPct val="84000"/>
              </a:lnSpc>
              <a:defRPr sz="6000">
                <a:solidFill>
                  <a:schemeClr val="tx2"/>
                </a:solidFill>
              </a:defRPr>
            </a:lvl1pPr>
          </a:lstStyle>
          <a:p>
            <a:r>
              <a:rPr lang="en-BE" dirty="0" err="1"/>
              <a:t>titel</a:t>
            </a:r>
            <a:r>
              <a:rPr lang="en-BE" dirty="0"/>
              <a:t> van het </a:t>
            </a:r>
            <a:r>
              <a:rPr lang="en-BE" dirty="0" err="1"/>
              <a:t>hoofdstuk</a:t>
            </a:r>
            <a:endParaRPr lang="nl-NL" dirty="0"/>
          </a:p>
        </p:txBody>
      </p:sp>
      <p:sp>
        <p:nvSpPr>
          <p:cNvPr id="3" name="Text Placeholder 2">
            <a:extLst>
              <a:ext uri="{FF2B5EF4-FFF2-40B4-BE49-F238E27FC236}">
                <a16:creationId xmlns:a16="http://schemas.microsoft.com/office/drawing/2014/main" id="{1F539D73-1664-4ACD-8035-0AFD4EC6DED2}"/>
              </a:ext>
            </a:extLst>
          </p:cNvPr>
          <p:cNvSpPr>
            <a:spLocks noGrp="1"/>
          </p:cNvSpPr>
          <p:nvPr>
            <p:ph type="body" idx="1" hasCustomPrompt="1"/>
          </p:nvPr>
        </p:nvSpPr>
        <p:spPr>
          <a:xfrm>
            <a:off x="824400" y="3279599"/>
            <a:ext cx="4111200" cy="1881948"/>
          </a:xfrm>
        </p:spPr>
        <p:txBody>
          <a:bodyPr>
            <a:normAutofit/>
          </a:bodyPr>
          <a:lstStyle>
            <a:lvl1pPr marL="0" indent="0">
              <a:buNone/>
              <a:defRPr sz="35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BE" dirty="0" err="1"/>
              <a:t>ondertitel</a:t>
            </a:r>
            <a:r>
              <a:rPr lang="en-BE" dirty="0"/>
              <a:t> </a:t>
            </a:r>
            <a:r>
              <a:rPr lang="en-BE" dirty="0" err="1"/>
              <a:t>bij</a:t>
            </a:r>
            <a:r>
              <a:rPr lang="en-BE" dirty="0"/>
              <a:t> </a:t>
            </a:r>
            <a:r>
              <a:rPr lang="en-BE" dirty="0" err="1"/>
              <a:t>dit</a:t>
            </a:r>
            <a:r>
              <a:rPr lang="en-BE" dirty="0"/>
              <a:t> </a:t>
            </a:r>
            <a:r>
              <a:rPr lang="en-BE" dirty="0" err="1"/>
              <a:t>hoofdstuk</a:t>
            </a:r>
            <a:endParaRPr lang="en-US" dirty="0"/>
          </a:p>
        </p:txBody>
      </p:sp>
      <p:sp>
        <p:nvSpPr>
          <p:cNvPr id="4" name="Rectangle 3">
            <a:extLst>
              <a:ext uri="{FF2B5EF4-FFF2-40B4-BE49-F238E27FC236}">
                <a16:creationId xmlns:a16="http://schemas.microsoft.com/office/drawing/2014/main" id="{9389333B-3A70-404C-9FE9-F0314CFB5695}"/>
              </a:ext>
            </a:extLst>
          </p:cNvPr>
          <p:cNvSpPr/>
          <p:nvPr userDrawn="1"/>
        </p:nvSpPr>
        <p:spPr>
          <a:xfrm>
            <a:off x="6098400" y="0"/>
            <a:ext cx="6094800" cy="885600"/>
          </a:xfrm>
          <a:prstGeom prst="rect">
            <a:avLst/>
          </a:prstGeom>
          <a:solidFill>
            <a:srgbClr val="25A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a:extLst>
              <a:ext uri="{FF2B5EF4-FFF2-40B4-BE49-F238E27FC236}">
                <a16:creationId xmlns:a16="http://schemas.microsoft.com/office/drawing/2014/main" id="{028C57D7-1D58-4309-BBFD-ACCD03FC0392}"/>
              </a:ext>
            </a:extLst>
          </p:cNvPr>
          <p:cNvSpPr/>
          <p:nvPr userDrawn="1"/>
        </p:nvSpPr>
        <p:spPr>
          <a:xfrm>
            <a:off x="6098400" y="1714800"/>
            <a:ext cx="6094800" cy="885600"/>
          </a:xfrm>
          <a:prstGeom prst="rect">
            <a:avLst/>
          </a:prstGeom>
          <a:solidFill>
            <a:srgbClr val="25A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id="{1D226678-CB14-4387-882E-00EBBE465848}"/>
              </a:ext>
            </a:extLst>
          </p:cNvPr>
          <p:cNvSpPr/>
          <p:nvPr userDrawn="1"/>
        </p:nvSpPr>
        <p:spPr>
          <a:xfrm>
            <a:off x="6098400" y="3429600"/>
            <a:ext cx="6094800" cy="885600"/>
          </a:xfrm>
          <a:prstGeom prst="rect">
            <a:avLst/>
          </a:prstGeom>
          <a:solidFill>
            <a:srgbClr val="25A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a:extLst>
              <a:ext uri="{FF2B5EF4-FFF2-40B4-BE49-F238E27FC236}">
                <a16:creationId xmlns:a16="http://schemas.microsoft.com/office/drawing/2014/main" id="{345A0D48-7916-48D6-90A5-05818BDCA49A}"/>
              </a:ext>
            </a:extLst>
          </p:cNvPr>
          <p:cNvSpPr/>
          <p:nvPr userDrawn="1"/>
        </p:nvSpPr>
        <p:spPr>
          <a:xfrm>
            <a:off x="6098400" y="5144400"/>
            <a:ext cx="6094800" cy="885600"/>
          </a:xfrm>
          <a:prstGeom prst="rect">
            <a:avLst/>
          </a:prstGeom>
          <a:solidFill>
            <a:srgbClr val="25A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7685249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Hoofdstuk 6">
    <p:bg>
      <p:bgPr>
        <a:solidFill>
          <a:srgbClr val="E3051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5334-F6CD-4A9C-9AB8-93FA93BBF6A8}"/>
              </a:ext>
            </a:extLst>
          </p:cNvPr>
          <p:cNvSpPr>
            <a:spLocks noGrp="1"/>
          </p:cNvSpPr>
          <p:nvPr>
            <p:ph type="title" hasCustomPrompt="1"/>
          </p:nvPr>
        </p:nvSpPr>
        <p:spPr>
          <a:xfrm>
            <a:off x="824400" y="824400"/>
            <a:ext cx="4111200" cy="2080800"/>
          </a:xfrm>
        </p:spPr>
        <p:txBody>
          <a:bodyPr anchor="t" anchorCtr="0">
            <a:noAutofit/>
          </a:bodyPr>
          <a:lstStyle>
            <a:lvl1pPr>
              <a:lnSpc>
                <a:spcPct val="84000"/>
              </a:lnSpc>
              <a:defRPr sz="6000">
                <a:solidFill>
                  <a:schemeClr val="tx2"/>
                </a:solidFill>
              </a:defRPr>
            </a:lvl1pPr>
          </a:lstStyle>
          <a:p>
            <a:r>
              <a:rPr lang="en-BE" dirty="0" err="1"/>
              <a:t>titel</a:t>
            </a:r>
            <a:r>
              <a:rPr lang="en-BE" dirty="0"/>
              <a:t> van het </a:t>
            </a:r>
            <a:r>
              <a:rPr lang="en-BE" dirty="0" err="1"/>
              <a:t>hoofdstuk</a:t>
            </a:r>
            <a:endParaRPr lang="nl-NL" dirty="0"/>
          </a:p>
        </p:txBody>
      </p:sp>
      <p:sp>
        <p:nvSpPr>
          <p:cNvPr id="3" name="Text Placeholder 2">
            <a:extLst>
              <a:ext uri="{FF2B5EF4-FFF2-40B4-BE49-F238E27FC236}">
                <a16:creationId xmlns:a16="http://schemas.microsoft.com/office/drawing/2014/main" id="{1F539D73-1664-4ACD-8035-0AFD4EC6DED2}"/>
              </a:ext>
            </a:extLst>
          </p:cNvPr>
          <p:cNvSpPr>
            <a:spLocks noGrp="1"/>
          </p:cNvSpPr>
          <p:nvPr>
            <p:ph type="body" idx="1" hasCustomPrompt="1"/>
          </p:nvPr>
        </p:nvSpPr>
        <p:spPr>
          <a:xfrm>
            <a:off x="824400" y="3279599"/>
            <a:ext cx="4111200" cy="1881948"/>
          </a:xfrm>
        </p:spPr>
        <p:txBody>
          <a:bodyPr>
            <a:normAutofit/>
          </a:bodyPr>
          <a:lstStyle>
            <a:lvl1pPr marL="0" indent="0">
              <a:buNone/>
              <a:defRPr sz="35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BE" dirty="0" err="1"/>
              <a:t>ondertitel</a:t>
            </a:r>
            <a:r>
              <a:rPr lang="en-BE" dirty="0"/>
              <a:t> </a:t>
            </a:r>
            <a:r>
              <a:rPr lang="en-BE" dirty="0" err="1"/>
              <a:t>bij</a:t>
            </a:r>
            <a:r>
              <a:rPr lang="en-BE" dirty="0"/>
              <a:t> </a:t>
            </a:r>
            <a:r>
              <a:rPr lang="en-BE" dirty="0" err="1"/>
              <a:t>dit</a:t>
            </a:r>
            <a:r>
              <a:rPr lang="en-BE" dirty="0"/>
              <a:t> </a:t>
            </a:r>
            <a:r>
              <a:rPr lang="en-BE" dirty="0" err="1"/>
              <a:t>hoofdstuk</a:t>
            </a:r>
            <a:endParaRPr lang="en-US" dirty="0"/>
          </a:p>
        </p:txBody>
      </p:sp>
      <p:sp>
        <p:nvSpPr>
          <p:cNvPr id="25" name="Freeform: Shape 24">
            <a:extLst>
              <a:ext uri="{FF2B5EF4-FFF2-40B4-BE49-F238E27FC236}">
                <a16:creationId xmlns:a16="http://schemas.microsoft.com/office/drawing/2014/main" id="{CCBEBDE2-249F-4264-80FE-FFFEF7880B57}"/>
              </a:ext>
            </a:extLst>
          </p:cNvPr>
          <p:cNvSpPr>
            <a:spLocks noChangeAspect="1"/>
          </p:cNvSpPr>
          <p:nvPr userDrawn="1"/>
        </p:nvSpPr>
        <p:spPr>
          <a:xfrm rot="2700000">
            <a:off x="6397168" y="96332"/>
            <a:ext cx="1741011" cy="1741011"/>
          </a:xfrm>
          <a:custGeom>
            <a:avLst/>
            <a:gdLst>
              <a:gd name="connsiteX0" fmla="*/ 0 w 1741011"/>
              <a:gd name="connsiteY0" fmla="*/ 373696 h 1741011"/>
              <a:gd name="connsiteX1" fmla="*/ 373696 w 1741011"/>
              <a:gd name="connsiteY1" fmla="*/ 0 h 1741011"/>
              <a:gd name="connsiteX2" fmla="*/ 1741011 w 1741011"/>
              <a:gd name="connsiteY2" fmla="*/ 0 h 1741011"/>
              <a:gd name="connsiteX3" fmla="*/ 1741011 w 1741011"/>
              <a:gd name="connsiteY3" fmla="*/ 1741011 h 1741011"/>
              <a:gd name="connsiteX4" fmla="*/ 0 w 1741011"/>
              <a:gd name="connsiteY4" fmla="*/ 1741011 h 174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741011">
                <a:moveTo>
                  <a:pt x="0" y="373696"/>
                </a:moveTo>
                <a:lnTo>
                  <a:pt x="373696" y="0"/>
                </a:lnTo>
                <a:lnTo>
                  <a:pt x="1741011" y="0"/>
                </a:lnTo>
                <a:lnTo>
                  <a:pt x="1741011" y="1741011"/>
                </a:lnTo>
                <a:lnTo>
                  <a:pt x="0" y="1741011"/>
                </a:lnTo>
                <a:close/>
              </a:path>
            </a:pathLst>
          </a:cu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7" name="Freeform: Shape 26">
            <a:extLst>
              <a:ext uri="{FF2B5EF4-FFF2-40B4-BE49-F238E27FC236}">
                <a16:creationId xmlns:a16="http://schemas.microsoft.com/office/drawing/2014/main" id="{FBAE48CE-C694-41A3-8F40-51E968EA6171}"/>
              </a:ext>
            </a:extLst>
          </p:cNvPr>
          <p:cNvSpPr>
            <a:spLocks noChangeAspect="1"/>
          </p:cNvSpPr>
          <p:nvPr userDrawn="1"/>
        </p:nvSpPr>
        <p:spPr>
          <a:xfrm rot="2700000">
            <a:off x="8859331" y="96332"/>
            <a:ext cx="1741011" cy="1741011"/>
          </a:xfrm>
          <a:custGeom>
            <a:avLst/>
            <a:gdLst>
              <a:gd name="connsiteX0" fmla="*/ 0 w 1741011"/>
              <a:gd name="connsiteY0" fmla="*/ 373697 h 1741011"/>
              <a:gd name="connsiteX1" fmla="*/ 373696 w 1741011"/>
              <a:gd name="connsiteY1" fmla="*/ 1 h 1741011"/>
              <a:gd name="connsiteX2" fmla="*/ 1741011 w 1741011"/>
              <a:gd name="connsiteY2" fmla="*/ 0 h 1741011"/>
              <a:gd name="connsiteX3" fmla="*/ 1741011 w 1741011"/>
              <a:gd name="connsiteY3" fmla="*/ 1741011 h 1741011"/>
              <a:gd name="connsiteX4" fmla="*/ 0 w 1741011"/>
              <a:gd name="connsiteY4" fmla="*/ 1741011 h 174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741011">
                <a:moveTo>
                  <a:pt x="0" y="373697"/>
                </a:moveTo>
                <a:lnTo>
                  <a:pt x="373696" y="1"/>
                </a:lnTo>
                <a:lnTo>
                  <a:pt x="1741011" y="0"/>
                </a:lnTo>
                <a:lnTo>
                  <a:pt x="1741011" y="1741011"/>
                </a:lnTo>
                <a:lnTo>
                  <a:pt x="0" y="1741011"/>
                </a:lnTo>
                <a:close/>
              </a:path>
            </a:pathLst>
          </a:cu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7" name="Freeform: Shape 36">
            <a:extLst>
              <a:ext uri="{FF2B5EF4-FFF2-40B4-BE49-F238E27FC236}">
                <a16:creationId xmlns:a16="http://schemas.microsoft.com/office/drawing/2014/main" id="{2B76BF7C-FEA7-40AE-98AA-FEC153065E89}"/>
              </a:ext>
            </a:extLst>
          </p:cNvPr>
          <p:cNvSpPr>
            <a:spLocks noChangeAspect="1"/>
          </p:cNvSpPr>
          <p:nvPr userDrawn="1"/>
        </p:nvSpPr>
        <p:spPr>
          <a:xfrm rot="2700000">
            <a:off x="11255434" y="255817"/>
            <a:ext cx="1741011" cy="1554162"/>
          </a:xfrm>
          <a:custGeom>
            <a:avLst/>
            <a:gdLst>
              <a:gd name="connsiteX0" fmla="*/ 0 w 1741011"/>
              <a:gd name="connsiteY0" fmla="*/ 186848 h 1554162"/>
              <a:gd name="connsiteX1" fmla="*/ 186848 w 1741011"/>
              <a:gd name="connsiteY1" fmla="*/ 0 h 1554162"/>
              <a:gd name="connsiteX2" fmla="*/ 1741011 w 1741011"/>
              <a:gd name="connsiteY2" fmla="*/ 1554162 h 1554162"/>
              <a:gd name="connsiteX3" fmla="*/ 0 w 1741011"/>
              <a:gd name="connsiteY3" fmla="*/ 1554162 h 1554162"/>
            </a:gdLst>
            <a:ahLst/>
            <a:cxnLst>
              <a:cxn ang="0">
                <a:pos x="connsiteX0" y="connsiteY0"/>
              </a:cxn>
              <a:cxn ang="0">
                <a:pos x="connsiteX1" y="connsiteY1"/>
              </a:cxn>
              <a:cxn ang="0">
                <a:pos x="connsiteX2" y="connsiteY2"/>
              </a:cxn>
              <a:cxn ang="0">
                <a:pos x="connsiteX3" y="connsiteY3"/>
              </a:cxn>
            </a:cxnLst>
            <a:rect l="l" t="t" r="r" b="b"/>
            <a:pathLst>
              <a:path w="1741011" h="1554162">
                <a:moveTo>
                  <a:pt x="0" y="186848"/>
                </a:moveTo>
                <a:lnTo>
                  <a:pt x="186848" y="0"/>
                </a:lnTo>
                <a:lnTo>
                  <a:pt x="1741011" y="1554162"/>
                </a:lnTo>
                <a:lnTo>
                  <a:pt x="0" y="1554162"/>
                </a:lnTo>
                <a:close/>
              </a:path>
            </a:pathLst>
          </a:cu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8" name="Rectangle 17">
            <a:extLst>
              <a:ext uri="{FF2B5EF4-FFF2-40B4-BE49-F238E27FC236}">
                <a16:creationId xmlns:a16="http://schemas.microsoft.com/office/drawing/2014/main" id="{04555788-48E2-4029-AAC0-56DA011D62E6}"/>
              </a:ext>
            </a:extLst>
          </p:cNvPr>
          <p:cNvSpPr>
            <a:spLocks noChangeAspect="1"/>
          </p:cNvSpPr>
          <p:nvPr userDrawn="1"/>
        </p:nvSpPr>
        <p:spPr>
          <a:xfrm rot="2700000">
            <a:off x="6397168" y="2558493"/>
            <a:ext cx="1741011" cy="1741011"/>
          </a:xfrm>
          <a:prstGeom prst="rect">
            <a:avLst/>
          </a:pr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a:extLst>
              <a:ext uri="{FF2B5EF4-FFF2-40B4-BE49-F238E27FC236}">
                <a16:creationId xmlns:a16="http://schemas.microsoft.com/office/drawing/2014/main" id="{884FE5B6-D33B-4C41-AE91-8D0691E7ABF9}"/>
              </a:ext>
            </a:extLst>
          </p:cNvPr>
          <p:cNvSpPr>
            <a:spLocks noChangeAspect="1"/>
          </p:cNvSpPr>
          <p:nvPr userDrawn="1"/>
        </p:nvSpPr>
        <p:spPr>
          <a:xfrm rot="2700000">
            <a:off x="8859331" y="2558493"/>
            <a:ext cx="1741011" cy="1741011"/>
          </a:xfrm>
          <a:prstGeom prst="rect">
            <a:avLst/>
          </a:pr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Freeform: Shape 38">
            <a:extLst>
              <a:ext uri="{FF2B5EF4-FFF2-40B4-BE49-F238E27FC236}">
                <a16:creationId xmlns:a16="http://schemas.microsoft.com/office/drawing/2014/main" id="{1D1C01DC-AC79-446B-B756-70A6BF989612}"/>
              </a:ext>
            </a:extLst>
          </p:cNvPr>
          <p:cNvSpPr>
            <a:spLocks noChangeAspect="1"/>
          </p:cNvSpPr>
          <p:nvPr userDrawn="1"/>
        </p:nvSpPr>
        <p:spPr>
          <a:xfrm rot="2700000">
            <a:off x="11321495" y="2558493"/>
            <a:ext cx="1741011" cy="1741011"/>
          </a:xfrm>
          <a:custGeom>
            <a:avLst/>
            <a:gdLst>
              <a:gd name="connsiteX0" fmla="*/ 0 w 1741011"/>
              <a:gd name="connsiteY0" fmla="*/ 0 h 1741011"/>
              <a:gd name="connsiteX1" fmla="*/ 1741011 w 1741011"/>
              <a:gd name="connsiteY1" fmla="*/ 1741011 h 1741011"/>
              <a:gd name="connsiteX2" fmla="*/ 0 w 1741011"/>
              <a:gd name="connsiteY2" fmla="*/ 1741011 h 1741011"/>
            </a:gdLst>
            <a:ahLst/>
            <a:cxnLst>
              <a:cxn ang="0">
                <a:pos x="connsiteX0" y="connsiteY0"/>
              </a:cxn>
              <a:cxn ang="0">
                <a:pos x="connsiteX1" y="connsiteY1"/>
              </a:cxn>
              <a:cxn ang="0">
                <a:pos x="connsiteX2" y="connsiteY2"/>
              </a:cxn>
            </a:cxnLst>
            <a:rect l="l" t="t" r="r" b="b"/>
            <a:pathLst>
              <a:path w="1741011" h="1741011">
                <a:moveTo>
                  <a:pt x="0" y="0"/>
                </a:moveTo>
                <a:lnTo>
                  <a:pt x="1741011" y="1741011"/>
                </a:lnTo>
                <a:lnTo>
                  <a:pt x="0" y="1741011"/>
                </a:lnTo>
                <a:close/>
              </a:path>
            </a:pathLst>
          </a:cu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1" name="Freeform: Shape 30">
            <a:extLst>
              <a:ext uri="{FF2B5EF4-FFF2-40B4-BE49-F238E27FC236}">
                <a16:creationId xmlns:a16="http://schemas.microsoft.com/office/drawing/2014/main" id="{67DC581B-198C-4541-B884-8CEB7BBB9E99}"/>
              </a:ext>
            </a:extLst>
          </p:cNvPr>
          <p:cNvSpPr>
            <a:spLocks noChangeAspect="1"/>
          </p:cNvSpPr>
          <p:nvPr userDrawn="1"/>
        </p:nvSpPr>
        <p:spPr>
          <a:xfrm rot="2700000">
            <a:off x="6397169" y="5020656"/>
            <a:ext cx="1741011" cy="1741011"/>
          </a:xfrm>
          <a:custGeom>
            <a:avLst/>
            <a:gdLst>
              <a:gd name="connsiteX0" fmla="*/ 0 w 1741011"/>
              <a:gd name="connsiteY0" fmla="*/ 0 h 1741011"/>
              <a:gd name="connsiteX1" fmla="*/ 1741011 w 1741011"/>
              <a:gd name="connsiteY1" fmla="*/ 0 h 1741011"/>
              <a:gd name="connsiteX2" fmla="*/ 1741011 w 1741011"/>
              <a:gd name="connsiteY2" fmla="*/ 1367316 h 1741011"/>
              <a:gd name="connsiteX3" fmla="*/ 1367316 w 1741011"/>
              <a:gd name="connsiteY3" fmla="*/ 1741011 h 1741011"/>
              <a:gd name="connsiteX4" fmla="*/ 0 w 1741011"/>
              <a:gd name="connsiteY4" fmla="*/ 1741011 h 174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741011">
                <a:moveTo>
                  <a:pt x="0" y="0"/>
                </a:moveTo>
                <a:lnTo>
                  <a:pt x="1741011" y="0"/>
                </a:lnTo>
                <a:lnTo>
                  <a:pt x="1741011" y="1367316"/>
                </a:lnTo>
                <a:lnTo>
                  <a:pt x="1367316" y="1741011"/>
                </a:lnTo>
                <a:lnTo>
                  <a:pt x="0" y="1741011"/>
                </a:lnTo>
                <a:close/>
              </a:path>
            </a:pathLst>
          </a:cu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3" name="Freeform: Shape 32">
            <a:extLst>
              <a:ext uri="{FF2B5EF4-FFF2-40B4-BE49-F238E27FC236}">
                <a16:creationId xmlns:a16="http://schemas.microsoft.com/office/drawing/2014/main" id="{029E56CD-FE03-4ED6-97C2-F75040D27BC2}"/>
              </a:ext>
            </a:extLst>
          </p:cNvPr>
          <p:cNvSpPr>
            <a:spLocks noChangeAspect="1"/>
          </p:cNvSpPr>
          <p:nvPr userDrawn="1"/>
        </p:nvSpPr>
        <p:spPr>
          <a:xfrm rot="2700000">
            <a:off x="8859332" y="5020656"/>
            <a:ext cx="1741011" cy="1741011"/>
          </a:xfrm>
          <a:custGeom>
            <a:avLst/>
            <a:gdLst>
              <a:gd name="connsiteX0" fmla="*/ 0 w 1741011"/>
              <a:gd name="connsiteY0" fmla="*/ 0 h 1741011"/>
              <a:gd name="connsiteX1" fmla="*/ 1741011 w 1741011"/>
              <a:gd name="connsiteY1" fmla="*/ 0 h 1741011"/>
              <a:gd name="connsiteX2" fmla="*/ 1741011 w 1741011"/>
              <a:gd name="connsiteY2" fmla="*/ 1367316 h 1741011"/>
              <a:gd name="connsiteX3" fmla="*/ 1367317 w 1741011"/>
              <a:gd name="connsiteY3" fmla="*/ 1741011 h 1741011"/>
              <a:gd name="connsiteX4" fmla="*/ 0 w 1741011"/>
              <a:gd name="connsiteY4" fmla="*/ 1741011 h 174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741011">
                <a:moveTo>
                  <a:pt x="0" y="0"/>
                </a:moveTo>
                <a:lnTo>
                  <a:pt x="1741011" y="0"/>
                </a:lnTo>
                <a:lnTo>
                  <a:pt x="1741011" y="1367316"/>
                </a:lnTo>
                <a:lnTo>
                  <a:pt x="1367317" y="1741011"/>
                </a:lnTo>
                <a:lnTo>
                  <a:pt x="0" y="1741011"/>
                </a:lnTo>
                <a:close/>
              </a:path>
            </a:pathLst>
          </a:cu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1" name="Freeform: Shape 40">
            <a:extLst>
              <a:ext uri="{FF2B5EF4-FFF2-40B4-BE49-F238E27FC236}">
                <a16:creationId xmlns:a16="http://schemas.microsoft.com/office/drawing/2014/main" id="{1F86B2CD-0504-4DFA-BB14-F1E4620A807D}"/>
              </a:ext>
            </a:extLst>
          </p:cNvPr>
          <p:cNvSpPr>
            <a:spLocks noChangeAspect="1"/>
          </p:cNvSpPr>
          <p:nvPr userDrawn="1"/>
        </p:nvSpPr>
        <p:spPr>
          <a:xfrm rot="2700000">
            <a:off x="11348858" y="4954598"/>
            <a:ext cx="1554162" cy="1741008"/>
          </a:xfrm>
          <a:custGeom>
            <a:avLst/>
            <a:gdLst>
              <a:gd name="connsiteX0" fmla="*/ 0 w 1554162"/>
              <a:gd name="connsiteY0" fmla="*/ 0 h 1741008"/>
              <a:gd name="connsiteX1" fmla="*/ 1554162 w 1554162"/>
              <a:gd name="connsiteY1" fmla="*/ 1554162 h 1741008"/>
              <a:gd name="connsiteX2" fmla="*/ 1367317 w 1554162"/>
              <a:gd name="connsiteY2" fmla="*/ 1741008 h 1741008"/>
              <a:gd name="connsiteX3" fmla="*/ 0 w 1554162"/>
              <a:gd name="connsiteY3" fmla="*/ 1741008 h 1741008"/>
            </a:gdLst>
            <a:ahLst/>
            <a:cxnLst>
              <a:cxn ang="0">
                <a:pos x="connsiteX0" y="connsiteY0"/>
              </a:cxn>
              <a:cxn ang="0">
                <a:pos x="connsiteX1" y="connsiteY1"/>
              </a:cxn>
              <a:cxn ang="0">
                <a:pos x="connsiteX2" y="connsiteY2"/>
              </a:cxn>
              <a:cxn ang="0">
                <a:pos x="connsiteX3" y="connsiteY3"/>
              </a:cxn>
            </a:cxnLst>
            <a:rect l="l" t="t" r="r" b="b"/>
            <a:pathLst>
              <a:path w="1554162" h="1741008">
                <a:moveTo>
                  <a:pt x="0" y="0"/>
                </a:moveTo>
                <a:lnTo>
                  <a:pt x="1554162" y="1554162"/>
                </a:lnTo>
                <a:lnTo>
                  <a:pt x="1367317" y="1741008"/>
                </a:lnTo>
                <a:lnTo>
                  <a:pt x="0" y="1741008"/>
                </a:lnTo>
                <a:close/>
              </a:path>
            </a:pathLst>
          </a:cu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Tree>
    <p:extLst>
      <p:ext uri="{BB962C8B-B14F-4D97-AF65-F5344CB8AC3E}">
        <p14:creationId xmlns:p14="http://schemas.microsoft.com/office/powerpoint/2010/main" val="299286457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4004-2ACA-49EF-BFD5-623B34CCBDDA}"/>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8AF4410A-73E6-4BAB-BFC1-144E5826C844}"/>
              </a:ext>
            </a:extLst>
          </p:cNvPr>
          <p:cNvSpPr>
            <a:spLocks noGrp="1"/>
          </p:cNvSpPr>
          <p:nvPr>
            <p:ph type="dt" sz="half" idx="10"/>
          </p:nvPr>
        </p:nvSpPr>
        <p:spPr/>
        <p:txBody>
          <a:bodyPr/>
          <a:lstStyle/>
          <a:p>
            <a:fld id="{94F923BD-FCB1-4978-B7E6-2BD7151D1A29}" type="datetimeFigureOut">
              <a:rPr lang="nl-NL" smtClean="0"/>
              <a:t>13-12-2022</a:t>
            </a:fld>
            <a:endParaRPr lang="nl-NL"/>
          </a:p>
        </p:txBody>
      </p:sp>
      <p:sp>
        <p:nvSpPr>
          <p:cNvPr id="4" name="Footer Placeholder 3">
            <a:extLst>
              <a:ext uri="{FF2B5EF4-FFF2-40B4-BE49-F238E27FC236}">
                <a16:creationId xmlns:a16="http://schemas.microsoft.com/office/drawing/2014/main" id="{D3076444-34B5-43DA-A29A-B45F542DC20A}"/>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75B46F2-B79F-49A2-832F-54FE98EA9594}"/>
              </a:ext>
            </a:extLst>
          </p:cNvPr>
          <p:cNvSpPr>
            <a:spLocks noGrp="1"/>
          </p:cNvSpPr>
          <p:nvPr>
            <p:ph type="sldNum" sz="quarter" idx="12"/>
          </p:nvPr>
        </p:nvSpPr>
        <p:spPr/>
        <p:txBody>
          <a:bodyPr/>
          <a:lstStyle/>
          <a:p>
            <a:fld id="{227CBE13-5F7D-4C81-B6F3-47A564B19971}" type="slidenum">
              <a:rPr lang="nl-NL" smtClean="0"/>
              <a:t>‹nr.›</a:t>
            </a:fld>
            <a:endParaRPr lang="nl-NL"/>
          </a:p>
        </p:txBody>
      </p:sp>
    </p:spTree>
    <p:extLst>
      <p:ext uri="{BB962C8B-B14F-4D97-AF65-F5344CB8AC3E}">
        <p14:creationId xmlns:p14="http://schemas.microsoft.com/office/powerpoint/2010/main" val="305475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043CB-DF8F-48D0-8795-B19739A73F8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Date Placeholder 3">
            <a:extLst>
              <a:ext uri="{FF2B5EF4-FFF2-40B4-BE49-F238E27FC236}">
                <a16:creationId xmlns:a16="http://schemas.microsoft.com/office/drawing/2014/main" id="{AE763E2E-726B-47D7-A150-78AF22A5D2FF}"/>
              </a:ext>
            </a:extLst>
          </p:cNvPr>
          <p:cNvSpPr>
            <a:spLocks noGrp="1"/>
          </p:cNvSpPr>
          <p:nvPr>
            <p:ph type="dt" sz="half" idx="10"/>
          </p:nvPr>
        </p:nvSpPr>
        <p:spPr/>
        <p:txBody>
          <a:bodyPr/>
          <a:lstStyle/>
          <a:p>
            <a:fld id="{94F923BD-FCB1-4978-B7E6-2BD7151D1A29}" type="datetimeFigureOut">
              <a:rPr lang="nl-NL" smtClean="0"/>
              <a:t>13-12-2022</a:t>
            </a:fld>
            <a:endParaRPr lang="nl-NL"/>
          </a:p>
        </p:txBody>
      </p:sp>
      <p:sp>
        <p:nvSpPr>
          <p:cNvPr id="5" name="Footer Placeholder 4">
            <a:extLst>
              <a:ext uri="{FF2B5EF4-FFF2-40B4-BE49-F238E27FC236}">
                <a16:creationId xmlns:a16="http://schemas.microsoft.com/office/drawing/2014/main" id="{C3F7D441-EA7D-4EFF-8372-9A9C4E9564DE}"/>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2CCD5F43-2578-4580-9D5B-ADFB56FF6C08}"/>
              </a:ext>
            </a:extLst>
          </p:cNvPr>
          <p:cNvSpPr>
            <a:spLocks noGrp="1"/>
          </p:cNvSpPr>
          <p:nvPr>
            <p:ph type="sldNum" sz="quarter" idx="12"/>
          </p:nvPr>
        </p:nvSpPr>
        <p:spPr/>
        <p:txBody>
          <a:bodyPr/>
          <a:lstStyle/>
          <a:p>
            <a:fld id="{227CBE13-5F7D-4C81-B6F3-47A564B19971}" type="slidenum">
              <a:rPr lang="nl-NL" smtClean="0"/>
              <a:t>‹nr.›</a:t>
            </a:fld>
            <a:endParaRPr lang="nl-NL" dirty="0"/>
          </a:p>
        </p:txBody>
      </p:sp>
      <p:sp>
        <p:nvSpPr>
          <p:cNvPr id="7" name="Text Placeholder 2">
            <a:extLst>
              <a:ext uri="{FF2B5EF4-FFF2-40B4-BE49-F238E27FC236}">
                <a16:creationId xmlns:a16="http://schemas.microsoft.com/office/drawing/2014/main" id="{9BB344CA-2640-4C97-94F8-FA417FAC4A76}"/>
              </a:ext>
            </a:extLst>
          </p:cNvPr>
          <p:cNvSpPr>
            <a:spLocks noGrp="1"/>
          </p:cNvSpPr>
          <p:nvPr>
            <p:ph type="body" idx="13" hasCustomPrompt="1"/>
          </p:nvPr>
        </p:nvSpPr>
        <p:spPr>
          <a:xfrm>
            <a:off x="824400" y="1270800"/>
            <a:ext cx="7920000" cy="480525"/>
          </a:xfrm>
        </p:spPr>
        <p:txBody>
          <a:bodyPr anchor="t" anchorCtr="0">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BE" dirty="0" err="1"/>
              <a:t>subtitel</a:t>
            </a:r>
            <a:endParaRPr lang="en-US" dirty="0"/>
          </a:p>
        </p:txBody>
      </p:sp>
      <p:sp>
        <p:nvSpPr>
          <p:cNvPr id="8" name="Title 7">
            <a:extLst>
              <a:ext uri="{FF2B5EF4-FFF2-40B4-BE49-F238E27FC236}">
                <a16:creationId xmlns:a16="http://schemas.microsoft.com/office/drawing/2014/main" id="{F649E994-3B3B-4724-9E9E-6BAF90CF35C2}"/>
              </a:ext>
            </a:extLst>
          </p:cNvPr>
          <p:cNvSpPr>
            <a:spLocks noGrp="1"/>
          </p:cNvSpPr>
          <p:nvPr>
            <p:ph type="title" hasCustomPrompt="1"/>
          </p:nvPr>
        </p:nvSpPr>
        <p:spPr/>
        <p:txBody>
          <a:bodyPr/>
          <a:lstStyle>
            <a:lvl1pPr>
              <a:defRPr/>
            </a:lvl1pPr>
          </a:lstStyle>
          <a:p>
            <a:r>
              <a:rPr lang="en-BE" dirty="0"/>
              <a:t>slide </a:t>
            </a:r>
            <a:r>
              <a:rPr lang="en-BE" dirty="0" err="1"/>
              <a:t>titel</a:t>
            </a:r>
            <a:endParaRPr lang="nl-NL" dirty="0"/>
          </a:p>
        </p:txBody>
      </p:sp>
      <p:pic>
        <p:nvPicPr>
          <p:cNvPr id="9" name="Picture 8">
            <a:extLst>
              <a:ext uri="{FF2B5EF4-FFF2-40B4-BE49-F238E27FC236}">
                <a16:creationId xmlns:a16="http://schemas.microsoft.com/office/drawing/2014/main" id="{6B84D263-6463-4B8E-92E1-A1D46FB39B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58650" y="0"/>
            <a:ext cx="133350" cy="6858000"/>
          </a:xfrm>
          <a:prstGeom prst="rect">
            <a:avLst/>
          </a:prstGeom>
        </p:spPr>
      </p:pic>
    </p:spTree>
    <p:extLst>
      <p:ext uri="{BB962C8B-B14F-4D97-AF65-F5344CB8AC3E}">
        <p14:creationId xmlns:p14="http://schemas.microsoft.com/office/powerpoint/2010/main" val="380669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 2 kolomm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043CB-DF8F-48D0-8795-B19739A73F81}"/>
              </a:ext>
            </a:extLst>
          </p:cNvPr>
          <p:cNvSpPr>
            <a:spLocks noGrp="1"/>
          </p:cNvSpPr>
          <p:nvPr>
            <p:ph idx="1"/>
          </p:nvPr>
        </p:nvSpPr>
        <p:spPr>
          <a:xfrm>
            <a:off x="824400" y="2404800"/>
            <a:ext cx="4870800" cy="3628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AE763E2E-726B-47D7-A150-78AF22A5D2FF}"/>
              </a:ext>
            </a:extLst>
          </p:cNvPr>
          <p:cNvSpPr>
            <a:spLocks noGrp="1"/>
          </p:cNvSpPr>
          <p:nvPr>
            <p:ph type="dt" sz="half" idx="10"/>
          </p:nvPr>
        </p:nvSpPr>
        <p:spPr/>
        <p:txBody>
          <a:bodyPr/>
          <a:lstStyle/>
          <a:p>
            <a:fld id="{94F923BD-FCB1-4978-B7E6-2BD7151D1A29}" type="datetimeFigureOut">
              <a:rPr lang="nl-NL" smtClean="0"/>
              <a:t>13-12-2022</a:t>
            </a:fld>
            <a:endParaRPr lang="nl-NL"/>
          </a:p>
        </p:txBody>
      </p:sp>
      <p:sp>
        <p:nvSpPr>
          <p:cNvPr id="5" name="Footer Placeholder 4">
            <a:extLst>
              <a:ext uri="{FF2B5EF4-FFF2-40B4-BE49-F238E27FC236}">
                <a16:creationId xmlns:a16="http://schemas.microsoft.com/office/drawing/2014/main" id="{C3F7D441-EA7D-4EFF-8372-9A9C4E9564DE}"/>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2CCD5F43-2578-4580-9D5B-ADFB56FF6C08}"/>
              </a:ext>
            </a:extLst>
          </p:cNvPr>
          <p:cNvSpPr>
            <a:spLocks noGrp="1"/>
          </p:cNvSpPr>
          <p:nvPr>
            <p:ph type="sldNum" sz="quarter" idx="12"/>
          </p:nvPr>
        </p:nvSpPr>
        <p:spPr/>
        <p:txBody>
          <a:bodyPr/>
          <a:lstStyle/>
          <a:p>
            <a:fld id="{227CBE13-5F7D-4C81-B6F3-47A564B19971}" type="slidenum">
              <a:rPr lang="nl-NL" smtClean="0"/>
              <a:t>‹nr.›</a:t>
            </a:fld>
            <a:endParaRPr lang="nl-NL" dirty="0"/>
          </a:p>
        </p:txBody>
      </p:sp>
      <p:sp>
        <p:nvSpPr>
          <p:cNvPr id="7" name="Text Placeholder 2">
            <a:extLst>
              <a:ext uri="{FF2B5EF4-FFF2-40B4-BE49-F238E27FC236}">
                <a16:creationId xmlns:a16="http://schemas.microsoft.com/office/drawing/2014/main" id="{9BB344CA-2640-4C97-94F8-FA417FAC4A76}"/>
              </a:ext>
            </a:extLst>
          </p:cNvPr>
          <p:cNvSpPr>
            <a:spLocks noGrp="1"/>
          </p:cNvSpPr>
          <p:nvPr>
            <p:ph type="body" idx="13" hasCustomPrompt="1"/>
          </p:nvPr>
        </p:nvSpPr>
        <p:spPr>
          <a:xfrm>
            <a:off x="824400" y="1270800"/>
            <a:ext cx="7920000" cy="823912"/>
          </a:xfrm>
        </p:spPr>
        <p:txBody>
          <a:bodyPr anchor="t" anchorCtr="0">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BE" dirty="0" err="1"/>
              <a:t>subtitel</a:t>
            </a:r>
            <a:endParaRPr lang="en-US" dirty="0"/>
          </a:p>
        </p:txBody>
      </p:sp>
      <p:sp>
        <p:nvSpPr>
          <p:cNvPr id="8" name="Title 7">
            <a:extLst>
              <a:ext uri="{FF2B5EF4-FFF2-40B4-BE49-F238E27FC236}">
                <a16:creationId xmlns:a16="http://schemas.microsoft.com/office/drawing/2014/main" id="{F649E994-3B3B-4724-9E9E-6BAF90CF35C2}"/>
              </a:ext>
            </a:extLst>
          </p:cNvPr>
          <p:cNvSpPr>
            <a:spLocks noGrp="1"/>
          </p:cNvSpPr>
          <p:nvPr>
            <p:ph type="title" hasCustomPrompt="1"/>
          </p:nvPr>
        </p:nvSpPr>
        <p:spPr/>
        <p:txBody>
          <a:bodyPr/>
          <a:lstStyle>
            <a:lvl1pPr>
              <a:defRPr/>
            </a:lvl1pPr>
          </a:lstStyle>
          <a:p>
            <a:r>
              <a:rPr lang="en-BE" dirty="0"/>
              <a:t>slide </a:t>
            </a:r>
            <a:r>
              <a:rPr lang="en-BE" dirty="0" err="1"/>
              <a:t>titel</a:t>
            </a:r>
            <a:endParaRPr lang="nl-NL" dirty="0"/>
          </a:p>
        </p:txBody>
      </p:sp>
      <p:pic>
        <p:nvPicPr>
          <p:cNvPr id="9" name="Picture 8">
            <a:extLst>
              <a:ext uri="{FF2B5EF4-FFF2-40B4-BE49-F238E27FC236}">
                <a16:creationId xmlns:a16="http://schemas.microsoft.com/office/drawing/2014/main" id="{6B84D263-6463-4B8E-92E1-A1D46FB39B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58650" y="0"/>
            <a:ext cx="133350" cy="6858000"/>
          </a:xfrm>
          <a:prstGeom prst="rect">
            <a:avLst/>
          </a:prstGeom>
        </p:spPr>
      </p:pic>
      <p:sp>
        <p:nvSpPr>
          <p:cNvPr id="10" name="Content Placeholder 2">
            <a:extLst>
              <a:ext uri="{FF2B5EF4-FFF2-40B4-BE49-F238E27FC236}">
                <a16:creationId xmlns:a16="http://schemas.microsoft.com/office/drawing/2014/main" id="{92B2CFFE-5691-4172-AB20-6639DBDF0E25}"/>
              </a:ext>
            </a:extLst>
          </p:cNvPr>
          <p:cNvSpPr>
            <a:spLocks noGrp="1"/>
          </p:cNvSpPr>
          <p:nvPr>
            <p:ph idx="14"/>
          </p:nvPr>
        </p:nvSpPr>
        <p:spPr>
          <a:xfrm>
            <a:off x="6496800" y="2404800"/>
            <a:ext cx="4870800" cy="3628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326305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 afbeelding rech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043CB-DF8F-48D0-8795-B19739A73F81}"/>
              </a:ext>
            </a:extLst>
          </p:cNvPr>
          <p:cNvSpPr>
            <a:spLocks noGrp="1"/>
          </p:cNvSpPr>
          <p:nvPr>
            <p:ph idx="1"/>
          </p:nvPr>
        </p:nvSpPr>
        <p:spPr>
          <a:xfrm>
            <a:off x="824400" y="2404800"/>
            <a:ext cx="4870800" cy="3628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AE763E2E-726B-47D7-A150-78AF22A5D2FF}"/>
              </a:ext>
            </a:extLst>
          </p:cNvPr>
          <p:cNvSpPr>
            <a:spLocks noGrp="1"/>
          </p:cNvSpPr>
          <p:nvPr>
            <p:ph type="dt" sz="half" idx="10"/>
          </p:nvPr>
        </p:nvSpPr>
        <p:spPr/>
        <p:txBody>
          <a:bodyPr/>
          <a:lstStyle/>
          <a:p>
            <a:fld id="{94F923BD-FCB1-4978-B7E6-2BD7151D1A29}" type="datetimeFigureOut">
              <a:rPr lang="nl-NL" smtClean="0"/>
              <a:t>13-12-2022</a:t>
            </a:fld>
            <a:endParaRPr lang="nl-NL"/>
          </a:p>
        </p:txBody>
      </p:sp>
      <p:sp>
        <p:nvSpPr>
          <p:cNvPr id="5" name="Footer Placeholder 4">
            <a:extLst>
              <a:ext uri="{FF2B5EF4-FFF2-40B4-BE49-F238E27FC236}">
                <a16:creationId xmlns:a16="http://schemas.microsoft.com/office/drawing/2014/main" id="{C3F7D441-EA7D-4EFF-8372-9A9C4E9564DE}"/>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2CCD5F43-2578-4580-9D5B-ADFB56FF6C08}"/>
              </a:ext>
            </a:extLst>
          </p:cNvPr>
          <p:cNvSpPr>
            <a:spLocks noGrp="1"/>
          </p:cNvSpPr>
          <p:nvPr>
            <p:ph type="sldNum" sz="quarter" idx="12"/>
          </p:nvPr>
        </p:nvSpPr>
        <p:spPr/>
        <p:txBody>
          <a:bodyPr/>
          <a:lstStyle/>
          <a:p>
            <a:fld id="{227CBE13-5F7D-4C81-B6F3-47A564B19971}" type="slidenum">
              <a:rPr lang="nl-NL" smtClean="0"/>
              <a:t>‹nr.›</a:t>
            </a:fld>
            <a:endParaRPr lang="nl-NL" dirty="0"/>
          </a:p>
        </p:txBody>
      </p:sp>
      <p:sp>
        <p:nvSpPr>
          <p:cNvPr id="7" name="Text Placeholder 2">
            <a:extLst>
              <a:ext uri="{FF2B5EF4-FFF2-40B4-BE49-F238E27FC236}">
                <a16:creationId xmlns:a16="http://schemas.microsoft.com/office/drawing/2014/main" id="{9BB344CA-2640-4C97-94F8-FA417FAC4A76}"/>
              </a:ext>
            </a:extLst>
          </p:cNvPr>
          <p:cNvSpPr>
            <a:spLocks noGrp="1"/>
          </p:cNvSpPr>
          <p:nvPr>
            <p:ph type="body" idx="13" hasCustomPrompt="1"/>
          </p:nvPr>
        </p:nvSpPr>
        <p:spPr>
          <a:xfrm>
            <a:off x="824400" y="1270800"/>
            <a:ext cx="4870800" cy="823912"/>
          </a:xfrm>
        </p:spPr>
        <p:txBody>
          <a:bodyPr anchor="t" anchorCtr="0">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BE" dirty="0" err="1"/>
              <a:t>subtitel</a:t>
            </a:r>
            <a:endParaRPr lang="en-US" dirty="0"/>
          </a:p>
        </p:txBody>
      </p:sp>
      <p:sp>
        <p:nvSpPr>
          <p:cNvPr id="8" name="Title 7">
            <a:extLst>
              <a:ext uri="{FF2B5EF4-FFF2-40B4-BE49-F238E27FC236}">
                <a16:creationId xmlns:a16="http://schemas.microsoft.com/office/drawing/2014/main" id="{F649E994-3B3B-4724-9E9E-6BAF90CF35C2}"/>
              </a:ext>
            </a:extLst>
          </p:cNvPr>
          <p:cNvSpPr>
            <a:spLocks noGrp="1"/>
          </p:cNvSpPr>
          <p:nvPr>
            <p:ph type="title" hasCustomPrompt="1"/>
          </p:nvPr>
        </p:nvSpPr>
        <p:spPr>
          <a:xfrm>
            <a:off x="824400" y="824400"/>
            <a:ext cx="4870800" cy="480525"/>
          </a:xfrm>
        </p:spPr>
        <p:txBody>
          <a:bodyPr/>
          <a:lstStyle>
            <a:lvl1pPr>
              <a:defRPr/>
            </a:lvl1pPr>
          </a:lstStyle>
          <a:p>
            <a:r>
              <a:rPr lang="en-BE" dirty="0"/>
              <a:t>slide </a:t>
            </a:r>
            <a:r>
              <a:rPr lang="en-BE" dirty="0" err="1"/>
              <a:t>titel</a:t>
            </a:r>
            <a:endParaRPr lang="nl-NL" dirty="0"/>
          </a:p>
        </p:txBody>
      </p:sp>
      <p:sp>
        <p:nvSpPr>
          <p:cNvPr id="11" name="Picture Placeholder 10">
            <a:extLst>
              <a:ext uri="{FF2B5EF4-FFF2-40B4-BE49-F238E27FC236}">
                <a16:creationId xmlns:a16="http://schemas.microsoft.com/office/drawing/2014/main" id="{E8B59268-60A0-484B-A6A1-51BDEE7EA733}"/>
              </a:ext>
            </a:extLst>
          </p:cNvPr>
          <p:cNvSpPr>
            <a:spLocks noGrp="1"/>
          </p:cNvSpPr>
          <p:nvPr>
            <p:ph type="pic" sz="quarter" idx="14"/>
          </p:nvPr>
        </p:nvSpPr>
        <p:spPr>
          <a:xfrm>
            <a:off x="6097200" y="0"/>
            <a:ext cx="5270400" cy="6048000"/>
          </a:xfrm>
        </p:spPr>
        <p:txBody>
          <a:bodyPr tIns="1080000"/>
          <a:lstStyle>
            <a:lvl1pPr marL="0" indent="0" algn="ctr">
              <a:buFont typeface="Arial" panose="020B0604020202020204" pitchFamily="34" charset="0"/>
              <a:buNone/>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3384142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 afbeelding lin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043CB-DF8F-48D0-8795-B19739A73F81}"/>
              </a:ext>
            </a:extLst>
          </p:cNvPr>
          <p:cNvSpPr>
            <a:spLocks noGrp="1"/>
          </p:cNvSpPr>
          <p:nvPr>
            <p:ph idx="1"/>
          </p:nvPr>
        </p:nvSpPr>
        <p:spPr>
          <a:xfrm>
            <a:off x="6842400" y="2404800"/>
            <a:ext cx="4525200" cy="3628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AE763E2E-726B-47D7-A150-78AF22A5D2FF}"/>
              </a:ext>
            </a:extLst>
          </p:cNvPr>
          <p:cNvSpPr>
            <a:spLocks noGrp="1"/>
          </p:cNvSpPr>
          <p:nvPr>
            <p:ph type="dt" sz="half" idx="10"/>
          </p:nvPr>
        </p:nvSpPr>
        <p:spPr/>
        <p:txBody>
          <a:bodyPr/>
          <a:lstStyle/>
          <a:p>
            <a:fld id="{94F923BD-FCB1-4978-B7E6-2BD7151D1A29}" type="datetimeFigureOut">
              <a:rPr lang="nl-NL" smtClean="0"/>
              <a:t>13-12-2022</a:t>
            </a:fld>
            <a:endParaRPr lang="nl-NL"/>
          </a:p>
        </p:txBody>
      </p:sp>
      <p:sp>
        <p:nvSpPr>
          <p:cNvPr id="5" name="Footer Placeholder 4">
            <a:extLst>
              <a:ext uri="{FF2B5EF4-FFF2-40B4-BE49-F238E27FC236}">
                <a16:creationId xmlns:a16="http://schemas.microsoft.com/office/drawing/2014/main" id="{C3F7D441-EA7D-4EFF-8372-9A9C4E9564DE}"/>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2CCD5F43-2578-4580-9D5B-ADFB56FF6C08}"/>
              </a:ext>
            </a:extLst>
          </p:cNvPr>
          <p:cNvSpPr>
            <a:spLocks noGrp="1"/>
          </p:cNvSpPr>
          <p:nvPr>
            <p:ph type="sldNum" sz="quarter" idx="12"/>
          </p:nvPr>
        </p:nvSpPr>
        <p:spPr/>
        <p:txBody>
          <a:bodyPr/>
          <a:lstStyle/>
          <a:p>
            <a:fld id="{227CBE13-5F7D-4C81-B6F3-47A564B19971}" type="slidenum">
              <a:rPr lang="nl-NL" smtClean="0"/>
              <a:t>‹nr.›</a:t>
            </a:fld>
            <a:endParaRPr lang="nl-NL" dirty="0"/>
          </a:p>
        </p:txBody>
      </p:sp>
      <p:sp>
        <p:nvSpPr>
          <p:cNvPr id="7" name="Text Placeholder 2">
            <a:extLst>
              <a:ext uri="{FF2B5EF4-FFF2-40B4-BE49-F238E27FC236}">
                <a16:creationId xmlns:a16="http://schemas.microsoft.com/office/drawing/2014/main" id="{9BB344CA-2640-4C97-94F8-FA417FAC4A76}"/>
              </a:ext>
            </a:extLst>
          </p:cNvPr>
          <p:cNvSpPr>
            <a:spLocks noGrp="1"/>
          </p:cNvSpPr>
          <p:nvPr>
            <p:ph type="body" idx="13" hasCustomPrompt="1"/>
          </p:nvPr>
        </p:nvSpPr>
        <p:spPr>
          <a:xfrm>
            <a:off x="6842400" y="1270800"/>
            <a:ext cx="4525200" cy="823912"/>
          </a:xfrm>
        </p:spPr>
        <p:txBody>
          <a:bodyPr anchor="t" anchorCtr="0">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BE" dirty="0" err="1"/>
              <a:t>subtitel</a:t>
            </a:r>
            <a:endParaRPr lang="en-US" dirty="0"/>
          </a:p>
        </p:txBody>
      </p:sp>
      <p:sp>
        <p:nvSpPr>
          <p:cNvPr id="8" name="Title 7">
            <a:extLst>
              <a:ext uri="{FF2B5EF4-FFF2-40B4-BE49-F238E27FC236}">
                <a16:creationId xmlns:a16="http://schemas.microsoft.com/office/drawing/2014/main" id="{F649E994-3B3B-4724-9E9E-6BAF90CF35C2}"/>
              </a:ext>
            </a:extLst>
          </p:cNvPr>
          <p:cNvSpPr>
            <a:spLocks noGrp="1"/>
          </p:cNvSpPr>
          <p:nvPr>
            <p:ph type="title" hasCustomPrompt="1"/>
          </p:nvPr>
        </p:nvSpPr>
        <p:spPr>
          <a:xfrm>
            <a:off x="6842400" y="824400"/>
            <a:ext cx="4525200" cy="480525"/>
          </a:xfrm>
        </p:spPr>
        <p:txBody>
          <a:bodyPr/>
          <a:lstStyle>
            <a:lvl1pPr>
              <a:defRPr/>
            </a:lvl1pPr>
          </a:lstStyle>
          <a:p>
            <a:r>
              <a:rPr lang="en-BE" dirty="0"/>
              <a:t>slide </a:t>
            </a:r>
            <a:r>
              <a:rPr lang="en-BE" dirty="0" err="1"/>
              <a:t>titel</a:t>
            </a:r>
            <a:endParaRPr lang="nl-NL" dirty="0"/>
          </a:p>
        </p:txBody>
      </p:sp>
      <p:sp>
        <p:nvSpPr>
          <p:cNvPr id="11" name="Picture Placeholder 10">
            <a:extLst>
              <a:ext uri="{FF2B5EF4-FFF2-40B4-BE49-F238E27FC236}">
                <a16:creationId xmlns:a16="http://schemas.microsoft.com/office/drawing/2014/main" id="{E8B59268-60A0-484B-A6A1-51BDEE7EA733}"/>
              </a:ext>
            </a:extLst>
          </p:cNvPr>
          <p:cNvSpPr>
            <a:spLocks noGrp="1"/>
          </p:cNvSpPr>
          <p:nvPr>
            <p:ph type="pic" sz="quarter" idx="14"/>
          </p:nvPr>
        </p:nvSpPr>
        <p:spPr>
          <a:xfrm>
            <a:off x="824400" y="810000"/>
            <a:ext cx="5270400" cy="6048000"/>
          </a:xfrm>
        </p:spPr>
        <p:txBody>
          <a:bodyPr tIns="1080000"/>
          <a:lstStyle>
            <a:lvl1pPr marL="0" indent="0" algn="ctr">
              <a:buFont typeface="Arial" panose="020B0604020202020204" pitchFamily="34" charset="0"/>
              <a:buNone/>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24857492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257662-09AD-4472-ADD5-D3F48FB98448}"/>
              </a:ext>
            </a:extLst>
          </p:cNvPr>
          <p:cNvSpPr/>
          <p:nvPr userDrawn="1"/>
        </p:nvSpPr>
        <p:spPr>
          <a:xfrm>
            <a:off x="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Content Placeholder 2">
            <a:extLst>
              <a:ext uri="{FF2B5EF4-FFF2-40B4-BE49-F238E27FC236}">
                <a16:creationId xmlns:a16="http://schemas.microsoft.com/office/drawing/2014/main" id="{3F4043CB-DF8F-48D0-8795-B19739A73F81}"/>
              </a:ext>
            </a:extLst>
          </p:cNvPr>
          <p:cNvSpPr>
            <a:spLocks noGrp="1"/>
          </p:cNvSpPr>
          <p:nvPr>
            <p:ph idx="1"/>
          </p:nvPr>
        </p:nvSpPr>
        <p:spPr>
          <a:xfrm>
            <a:off x="824400" y="2404800"/>
            <a:ext cx="4870800" cy="3628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AE763E2E-726B-47D7-A150-78AF22A5D2FF}"/>
              </a:ext>
            </a:extLst>
          </p:cNvPr>
          <p:cNvSpPr>
            <a:spLocks noGrp="1"/>
          </p:cNvSpPr>
          <p:nvPr>
            <p:ph type="dt" sz="half" idx="10"/>
          </p:nvPr>
        </p:nvSpPr>
        <p:spPr/>
        <p:txBody>
          <a:bodyPr/>
          <a:lstStyle/>
          <a:p>
            <a:fld id="{94F923BD-FCB1-4978-B7E6-2BD7151D1A29}" type="datetimeFigureOut">
              <a:rPr lang="nl-NL" smtClean="0"/>
              <a:t>13-12-2022</a:t>
            </a:fld>
            <a:endParaRPr lang="nl-NL"/>
          </a:p>
        </p:txBody>
      </p:sp>
      <p:sp>
        <p:nvSpPr>
          <p:cNvPr id="5" name="Footer Placeholder 4">
            <a:extLst>
              <a:ext uri="{FF2B5EF4-FFF2-40B4-BE49-F238E27FC236}">
                <a16:creationId xmlns:a16="http://schemas.microsoft.com/office/drawing/2014/main" id="{C3F7D441-EA7D-4EFF-8372-9A9C4E9564DE}"/>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2CCD5F43-2578-4580-9D5B-ADFB56FF6C08}"/>
              </a:ext>
            </a:extLst>
          </p:cNvPr>
          <p:cNvSpPr>
            <a:spLocks noGrp="1"/>
          </p:cNvSpPr>
          <p:nvPr>
            <p:ph type="sldNum" sz="quarter" idx="12"/>
          </p:nvPr>
        </p:nvSpPr>
        <p:spPr/>
        <p:txBody>
          <a:bodyPr/>
          <a:lstStyle/>
          <a:p>
            <a:fld id="{227CBE13-5F7D-4C81-B6F3-47A564B19971}" type="slidenum">
              <a:rPr lang="nl-NL" smtClean="0"/>
              <a:t>‹nr.›</a:t>
            </a:fld>
            <a:endParaRPr lang="nl-NL" dirty="0"/>
          </a:p>
        </p:txBody>
      </p:sp>
      <p:sp>
        <p:nvSpPr>
          <p:cNvPr id="7" name="Text Placeholder 2">
            <a:extLst>
              <a:ext uri="{FF2B5EF4-FFF2-40B4-BE49-F238E27FC236}">
                <a16:creationId xmlns:a16="http://schemas.microsoft.com/office/drawing/2014/main" id="{9BB344CA-2640-4C97-94F8-FA417FAC4A76}"/>
              </a:ext>
            </a:extLst>
          </p:cNvPr>
          <p:cNvSpPr>
            <a:spLocks noGrp="1"/>
          </p:cNvSpPr>
          <p:nvPr>
            <p:ph type="body" idx="13" hasCustomPrompt="1"/>
          </p:nvPr>
        </p:nvSpPr>
        <p:spPr>
          <a:xfrm>
            <a:off x="824400" y="1270800"/>
            <a:ext cx="5185875" cy="823912"/>
          </a:xfrm>
        </p:spPr>
        <p:txBody>
          <a:bodyPr anchor="t" anchorCtr="0">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BE" dirty="0" err="1"/>
              <a:t>subtitel</a:t>
            </a:r>
            <a:endParaRPr lang="en-US" dirty="0"/>
          </a:p>
        </p:txBody>
      </p:sp>
      <p:sp>
        <p:nvSpPr>
          <p:cNvPr id="8" name="Title 7">
            <a:extLst>
              <a:ext uri="{FF2B5EF4-FFF2-40B4-BE49-F238E27FC236}">
                <a16:creationId xmlns:a16="http://schemas.microsoft.com/office/drawing/2014/main" id="{F649E994-3B3B-4724-9E9E-6BAF90CF35C2}"/>
              </a:ext>
            </a:extLst>
          </p:cNvPr>
          <p:cNvSpPr>
            <a:spLocks noGrp="1"/>
          </p:cNvSpPr>
          <p:nvPr>
            <p:ph type="title" hasCustomPrompt="1"/>
          </p:nvPr>
        </p:nvSpPr>
        <p:spPr>
          <a:xfrm>
            <a:off x="824400" y="824400"/>
            <a:ext cx="5185875" cy="480525"/>
          </a:xfrm>
        </p:spPr>
        <p:txBody>
          <a:bodyPr/>
          <a:lstStyle>
            <a:lvl1pPr>
              <a:defRPr/>
            </a:lvl1pPr>
          </a:lstStyle>
          <a:p>
            <a:r>
              <a:rPr lang="en-BE" dirty="0"/>
              <a:t>slide </a:t>
            </a:r>
            <a:r>
              <a:rPr lang="en-BE" dirty="0" err="1"/>
              <a:t>titel</a:t>
            </a:r>
            <a:endParaRPr lang="nl-NL" dirty="0"/>
          </a:p>
        </p:txBody>
      </p:sp>
      <p:pic>
        <p:nvPicPr>
          <p:cNvPr id="9" name="Picture 8">
            <a:extLst>
              <a:ext uri="{FF2B5EF4-FFF2-40B4-BE49-F238E27FC236}">
                <a16:creationId xmlns:a16="http://schemas.microsoft.com/office/drawing/2014/main" id="{6B84D263-6463-4B8E-92E1-A1D46FB39B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58650" y="0"/>
            <a:ext cx="133350" cy="6858000"/>
          </a:xfrm>
          <a:prstGeom prst="rect">
            <a:avLst/>
          </a:prstGeom>
        </p:spPr>
      </p:pic>
      <p:sp>
        <p:nvSpPr>
          <p:cNvPr id="10" name="Content Placeholder 2">
            <a:extLst>
              <a:ext uri="{FF2B5EF4-FFF2-40B4-BE49-F238E27FC236}">
                <a16:creationId xmlns:a16="http://schemas.microsoft.com/office/drawing/2014/main" id="{92B2CFFE-5691-4172-AB20-6639DBDF0E25}"/>
              </a:ext>
            </a:extLst>
          </p:cNvPr>
          <p:cNvSpPr>
            <a:spLocks noGrp="1"/>
          </p:cNvSpPr>
          <p:nvPr>
            <p:ph idx="14"/>
          </p:nvPr>
        </p:nvSpPr>
        <p:spPr>
          <a:xfrm>
            <a:off x="6496800" y="2404800"/>
            <a:ext cx="4870800" cy="3628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4034768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3380-0A5E-4C3F-896D-8815D4EF854C}"/>
              </a:ext>
            </a:extLst>
          </p:cNvPr>
          <p:cNvSpPr>
            <a:spLocks noGrp="1"/>
          </p:cNvSpPr>
          <p:nvPr>
            <p:ph type="title" hasCustomPrompt="1"/>
          </p:nvPr>
        </p:nvSpPr>
        <p:spPr>
          <a:xfrm>
            <a:off x="6764400" y="824400"/>
            <a:ext cx="4604400" cy="5205600"/>
          </a:xfrm>
        </p:spPr>
        <p:txBody>
          <a:bodyPr anchor="ctr">
            <a:normAutofit/>
          </a:bodyPr>
          <a:lstStyle>
            <a:lvl1pPr>
              <a:lnSpc>
                <a:spcPct val="100000"/>
              </a:lnSpc>
              <a:defRPr sz="3500">
                <a:solidFill>
                  <a:srgbClr val="E84F1C"/>
                </a:solidFill>
              </a:defRPr>
            </a:lvl1pPr>
          </a:lstStyle>
          <a:p>
            <a:r>
              <a:rPr lang="en-BE" dirty="0" err="1"/>
              <a:t>Typ</a:t>
            </a:r>
            <a:r>
              <a:rPr lang="en-BE" dirty="0"/>
              <a:t> </a:t>
            </a:r>
            <a:r>
              <a:rPr lang="en-BE" dirty="0" err="1"/>
              <a:t>hier</a:t>
            </a:r>
            <a:r>
              <a:rPr lang="en-BE" dirty="0"/>
              <a:t> </a:t>
            </a:r>
            <a:r>
              <a:rPr lang="en-BE" dirty="0" err="1"/>
              <a:t>een</a:t>
            </a:r>
            <a:r>
              <a:rPr lang="en-BE" dirty="0"/>
              <a:t> quote of statement</a:t>
            </a:r>
            <a:endParaRPr lang="nl-NL" dirty="0"/>
          </a:p>
        </p:txBody>
      </p:sp>
      <p:sp>
        <p:nvSpPr>
          <p:cNvPr id="20" name="Picture Placeholder 19">
            <a:extLst>
              <a:ext uri="{FF2B5EF4-FFF2-40B4-BE49-F238E27FC236}">
                <a16:creationId xmlns:a16="http://schemas.microsoft.com/office/drawing/2014/main" id="{905733D9-C034-4B28-85A5-FFDECE4A2305}"/>
              </a:ext>
            </a:extLst>
          </p:cNvPr>
          <p:cNvSpPr>
            <a:spLocks noGrp="1"/>
          </p:cNvSpPr>
          <p:nvPr>
            <p:ph type="pic" sz="quarter" idx="13"/>
          </p:nvPr>
        </p:nvSpPr>
        <p:spPr>
          <a:xfrm>
            <a:off x="0" y="0"/>
            <a:ext cx="6097200" cy="6858001"/>
          </a:xfrm>
          <a:custGeom>
            <a:avLst/>
            <a:gdLst>
              <a:gd name="connsiteX0" fmla="*/ 4198082 w 6097200"/>
              <a:gd name="connsiteY0" fmla="*/ 5745673 h 6858001"/>
              <a:gd name="connsiteX1" fmla="*/ 3086683 w 6097200"/>
              <a:gd name="connsiteY1" fmla="*/ 6857072 h 6858001"/>
              <a:gd name="connsiteX2" fmla="*/ 4337216 w 6097200"/>
              <a:gd name="connsiteY2" fmla="*/ 6857072 h 6858001"/>
              <a:gd name="connsiteX3" fmla="*/ 4823361 w 6097200"/>
              <a:gd name="connsiteY3" fmla="*/ 6370927 h 6858001"/>
              <a:gd name="connsiteX4" fmla="*/ 2986263 w 6097200"/>
              <a:gd name="connsiteY4" fmla="*/ 4533833 h 6858001"/>
              <a:gd name="connsiteX5" fmla="*/ 663025 w 6097200"/>
              <a:gd name="connsiteY5" fmla="*/ 6857072 h 6858001"/>
              <a:gd name="connsiteX6" fmla="*/ 1913558 w 6097200"/>
              <a:gd name="connsiteY6" fmla="*/ 6857072 h 6858001"/>
              <a:gd name="connsiteX7" fmla="*/ 3611530 w 6097200"/>
              <a:gd name="connsiteY7" fmla="*/ 5159113 h 6858001"/>
              <a:gd name="connsiteX8" fmla="*/ 0 w 6097200"/>
              <a:gd name="connsiteY8" fmla="*/ 0 h 6858001"/>
              <a:gd name="connsiteX9" fmla="*/ 6097200 w 6097200"/>
              <a:gd name="connsiteY9" fmla="*/ 0 h 6858001"/>
              <a:gd name="connsiteX10" fmla="*/ 6097200 w 6097200"/>
              <a:gd name="connsiteY10" fmla="*/ 6858001 h 6858001"/>
              <a:gd name="connsiteX11" fmla="*/ 0 w 6097200"/>
              <a:gd name="connsiteY11" fmla="*/ 6858001 h 6858001"/>
              <a:gd name="connsiteX12" fmla="*/ 0 w 6097200"/>
              <a:gd name="connsiteY12" fmla="*/ 6346954 h 6858001"/>
              <a:gd name="connsiteX13" fmla="*/ 2399699 w 6097200"/>
              <a:gd name="connsiteY13" fmla="*/ 3947268 h 6858001"/>
              <a:gd name="connsiteX14" fmla="*/ 1774420 w 6097200"/>
              <a:gd name="connsiteY14" fmla="*/ 3321988 h 6858001"/>
              <a:gd name="connsiteX15" fmla="*/ 0 w 6097200"/>
              <a:gd name="connsiteY15" fmla="*/ 5096421 h 6858001"/>
              <a:gd name="connsiteX16" fmla="*/ 0 w 6097200"/>
              <a:gd name="connsiteY16" fmla="*/ 3923294 h 6858001"/>
              <a:gd name="connsiteX17" fmla="*/ 1187859 w 6097200"/>
              <a:gd name="connsiteY17" fmla="*/ 2735435 h 6858001"/>
              <a:gd name="connsiteX18" fmla="*/ 562605 w 6097200"/>
              <a:gd name="connsiteY18" fmla="*/ 2110168 h 6858001"/>
              <a:gd name="connsiteX19" fmla="*/ 0 w 6097200"/>
              <a:gd name="connsiteY19" fmla="*/ 267277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7200" h="6858001">
                <a:moveTo>
                  <a:pt x="4198082" y="5745673"/>
                </a:moveTo>
                <a:lnTo>
                  <a:pt x="3086683" y="6857072"/>
                </a:lnTo>
                <a:lnTo>
                  <a:pt x="4337216" y="6857072"/>
                </a:lnTo>
                <a:lnTo>
                  <a:pt x="4823361" y="6370927"/>
                </a:lnTo>
                <a:close/>
                <a:moveTo>
                  <a:pt x="2986263" y="4533833"/>
                </a:moveTo>
                <a:lnTo>
                  <a:pt x="663025" y="6857072"/>
                </a:lnTo>
                <a:lnTo>
                  <a:pt x="1913558" y="6857072"/>
                </a:lnTo>
                <a:lnTo>
                  <a:pt x="3611530" y="5159113"/>
                </a:lnTo>
                <a:close/>
                <a:moveTo>
                  <a:pt x="0" y="0"/>
                </a:moveTo>
                <a:lnTo>
                  <a:pt x="6097200" y="0"/>
                </a:lnTo>
                <a:lnTo>
                  <a:pt x="6097200" y="6858001"/>
                </a:lnTo>
                <a:lnTo>
                  <a:pt x="0" y="6858001"/>
                </a:lnTo>
                <a:lnTo>
                  <a:pt x="0" y="6346954"/>
                </a:lnTo>
                <a:lnTo>
                  <a:pt x="2399699" y="3947268"/>
                </a:lnTo>
                <a:lnTo>
                  <a:pt x="1774420" y="3321988"/>
                </a:lnTo>
                <a:lnTo>
                  <a:pt x="0" y="5096421"/>
                </a:lnTo>
                <a:lnTo>
                  <a:pt x="0" y="3923294"/>
                </a:lnTo>
                <a:lnTo>
                  <a:pt x="1187859" y="2735435"/>
                </a:lnTo>
                <a:lnTo>
                  <a:pt x="562605" y="2110168"/>
                </a:lnTo>
                <a:lnTo>
                  <a:pt x="0" y="2672773"/>
                </a:lnTo>
                <a:close/>
              </a:path>
            </a:pathLst>
          </a:custGeom>
        </p:spPr>
        <p:txBody>
          <a:bodyPr wrap="square">
            <a:noAutofit/>
          </a:bodyPr>
          <a:lstStyle/>
          <a:p>
            <a:r>
              <a:rPr lang="nl-NL"/>
              <a:t>Klik op het pictogram als u een afbeelding wilt toevoegen</a:t>
            </a:r>
          </a:p>
        </p:txBody>
      </p:sp>
    </p:spTree>
    <p:extLst>
      <p:ext uri="{BB962C8B-B14F-4D97-AF65-F5344CB8AC3E}">
        <p14:creationId xmlns:p14="http://schemas.microsoft.com/office/powerpoint/2010/main" val="212714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3380-0A5E-4C3F-896D-8815D4EF854C}"/>
              </a:ext>
            </a:extLst>
          </p:cNvPr>
          <p:cNvSpPr>
            <a:spLocks noGrp="1"/>
          </p:cNvSpPr>
          <p:nvPr>
            <p:ph type="title" hasCustomPrompt="1"/>
          </p:nvPr>
        </p:nvSpPr>
        <p:spPr>
          <a:xfrm>
            <a:off x="6764400" y="824400"/>
            <a:ext cx="4604400" cy="5205600"/>
          </a:xfrm>
        </p:spPr>
        <p:txBody>
          <a:bodyPr anchor="ctr">
            <a:normAutofit/>
          </a:bodyPr>
          <a:lstStyle>
            <a:lvl1pPr>
              <a:lnSpc>
                <a:spcPct val="100000"/>
              </a:lnSpc>
              <a:defRPr sz="3500">
                <a:solidFill>
                  <a:schemeClr val="tx1"/>
                </a:solidFill>
              </a:defRPr>
            </a:lvl1pPr>
          </a:lstStyle>
          <a:p>
            <a:r>
              <a:rPr lang="en-BE" dirty="0" err="1"/>
              <a:t>Typ</a:t>
            </a:r>
            <a:r>
              <a:rPr lang="en-BE" dirty="0"/>
              <a:t> </a:t>
            </a:r>
            <a:r>
              <a:rPr lang="en-BE" dirty="0" err="1"/>
              <a:t>hier</a:t>
            </a:r>
            <a:r>
              <a:rPr lang="en-BE" dirty="0"/>
              <a:t> </a:t>
            </a:r>
            <a:r>
              <a:rPr lang="en-BE" dirty="0" err="1"/>
              <a:t>een</a:t>
            </a:r>
            <a:r>
              <a:rPr lang="en-BE" dirty="0"/>
              <a:t> quote of statement</a:t>
            </a:r>
            <a:endParaRPr lang="nl-NL" dirty="0"/>
          </a:p>
        </p:txBody>
      </p:sp>
      <p:sp>
        <p:nvSpPr>
          <p:cNvPr id="9" name="Picture Placeholder 3">
            <a:extLst>
              <a:ext uri="{FF2B5EF4-FFF2-40B4-BE49-F238E27FC236}">
                <a16:creationId xmlns:a16="http://schemas.microsoft.com/office/drawing/2014/main" id="{67F8E650-CC20-4C97-BB28-53F971784744}"/>
              </a:ext>
            </a:extLst>
          </p:cNvPr>
          <p:cNvSpPr>
            <a:spLocks noGrp="1"/>
          </p:cNvSpPr>
          <p:nvPr>
            <p:ph type="pic" sz="quarter" idx="14"/>
          </p:nvPr>
        </p:nvSpPr>
        <p:spPr>
          <a:xfrm>
            <a:off x="0" y="0"/>
            <a:ext cx="6096000" cy="6858000"/>
          </a:xfrm>
        </p:spPr>
        <p:txBody>
          <a:bodyPr/>
          <a:lstStyle/>
          <a:p>
            <a:r>
              <a:rPr lang="nl-NL"/>
              <a:t>Klik op het pictogram als u een afbeelding wilt toevoegen</a:t>
            </a:r>
          </a:p>
        </p:txBody>
      </p:sp>
    </p:spTree>
    <p:extLst>
      <p:ext uri="{BB962C8B-B14F-4D97-AF65-F5344CB8AC3E}">
        <p14:creationId xmlns:p14="http://schemas.microsoft.com/office/powerpoint/2010/main" val="42154572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26" Type="http://schemas.openxmlformats.org/officeDocument/2006/relationships/image" Target="../media/image9.png"/><Relationship Id="rId3" Type="http://schemas.openxmlformats.org/officeDocument/2006/relationships/slideLayout" Target="../slideLayouts/slideLayout3.xml"/><Relationship Id="rId21" Type="http://schemas.openxmlformats.org/officeDocument/2006/relationships/image" Target="../media/image4.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8.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svg"/><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 Id="rId27" Type="http://schemas.openxmlformats.org/officeDocument/2006/relationships/image" Target="../media/image10.sv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5.png"/><Relationship Id="rId18" Type="http://schemas.openxmlformats.org/officeDocument/2006/relationships/image" Target="../media/image10.sv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4.svg"/><Relationship Id="rId17" Type="http://schemas.openxmlformats.org/officeDocument/2006/relationships/image" Target="../media/image9.png"/><Relationship Id="rId2" Type="http://schemas.openxmlformats.org/officeDocument/2006/relationships/slideLayout" Target="../slideLayouts/slideLayout18.xml"/><Relationship Id="rId16" Type="http://schemas.openxmlformats.org/officeDocument/2006/relationships/image" Target="../media/image8.sv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png"/><Relationship Id="rId5" Type="http://schemas.openxmlformats.org/officeDocument/2006/relationships/slideLayout" Target="../slideLayouts/slideLayout21.xml"/><Relationship Id="rId15" Type="http://schemas.openxmlformats.org/officeDocument/2006/relationships/image" Target="../media/image7.png"/><Relationship Id="rId10" Type="http://schemas.openxmlformats.org/officeDocument/2006/relationships/image" Target="../media/image2.svg"/><Relationship Id="rId4" Type="http://schemas.openxmlformats.org/officeDocument/2006/relationships/slideLayout" Target="../slideLayouts/slideLayout20.xml"/><Relationship Id="rId9" Type="http://schemas.openxmlformats.org/officeDocument/2006/relationships/image" Target="../media/image1.png"/><Relationship Id="rId14"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85E2B0-CF04-4CC2-8F19-4165F5370C28}"/>
              </a:ext>
            </a:extLst>
          </p:cNvPr>
          <p:cNvSpPr>
            <a:spLocks noGrp="1"/>
          </p:cNvSpPr>
          <p:nvPr>
            <p:ph type="title"/>
          </p:nvPr>
        </p:nvSpPr>
        <p:spPr>
          <a:xfrm>
            <a:off x="824400" y="824400"/>
            <a:ext cx="7920000" cy="480525"/>
          </a:xfrm>
          <a:prstGeom prst="rect">
            <a:avLst/>
          </a:prstGeom>
        </p:spPr>
        <p:txBody>
          <a:bodyPr vert="horz" lIns="0" tIns="0" rIns="0" bIns="0" rtlCol="0" anchor="t" anchorCtr="0">
            <a:noAutofit/>
          </a:bodyPr>
          <a:lstStyle/>
          <a:p>
            <a:r>
              <a:rPr lang="en-BE" dirty="0"/>
              <a:t>slide </a:t>
            </a:r>
            <a:r>
              <a:rPr lang="en-BE" dirty="0" err="1"/>
              <a:t>titel</a:t>
            </a:r>
            <a:endParaRPr lang="nl-NL" dirty="0"/>
          </a:p>
        </p:txBody>
      </p:sp>
      <p:sp>
        <p:nvSpPr>
          <p:cNvPr id="3" name="Text Placeholder 2">
            <a:extLst>
              <a:ext uri="{FF2B5EF4-FFF2-40B4-BE49-F238E27FC236}">
                <a16:creationId xmlns:a16="http://schemas.microsoft.com/office/drawing/2014/main" id="{B73B5CAA-CAE6-4D41-A208-FB7129EFD6A5}"/>
              </a:ext>
            </a:extLst>
          </p:cNvPr>
          <p:cNvSpPr>
            <a:spLocks noGrp="1"/>
          </p:cNvSpPr>
          <p:nvPr>
            <p:ph type="body" idx="1"/>
          </p:nvPr>
        </p:nvSpPr>
        <p:spPr>
          <a:xfrm>
            <a:off x="824400" y="2404800"/>
            <a:ext cx="7920000" cy="3628800"/>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Date Placeholder 3">
            <a:extLst>
              <a:ext uri="{FF2B5EF4-FFF2-40B4-BE49-F238E27FC236}">
                <a16:creationId xmlns:a16="http://schemas.microsoft.com/office/drawing/2014/main" id="{31D537CE-CB43-48A1-8C67-F8BC1C0B9C68}"/>
              </a:ext>
            </a:extLst>
          </p:cNvPr>
          <p:cNvSpPr>
            <a:spLocks noGrp="1"/>
          </p:cNvSpPr>
          <p:nvPr>
            <p:ph type="dt" sz="half" idx="2"/>
          </p:nvPr>
        </p:nvSpPr>
        <p:spPr>
          <a:xfrm>
            <a:off x="824400" y="6356350"/>
            <a:ext cx="2743200" cy="365125"/>
          </a:xfrm>
          <a:prstGeom prst="rect">
            <a:avLst/>
          </a:prstGeom>
        </p:spPr>
        <p:txBody>
          <a:bodyPr vert="horz" lIns="0" tIns="0" rIns="0" bIns="0" rtlCol="0" anchor="t" anchorCtr="0"/>
          <a:lstStyle>
            <a:lvl1pPr algn="l">
              <a:defRPr sz="1000">
                <a:solidFill>
                  <a:schemeClr val="tx1"/>
                </a:solidFill>
              </a:defRPr>
            </a:lvl1pPr>
          </a:lstStyle>
          <a:p>
            <a:fld id="{94F923BD-FCB1-4978-B7E6-2BD7151D1A29}" type="datetimeFigureOut">
              <a:rPr lang="nl-NL" smtClean="0"/>
              <a:pPr/>
              <a:t>13-12-2022</a:t>
            </a:fld>
            <a:endParaRPr lang="nl-NL"/>
          </a:p>
        </p:txBody>
      </p:sp>
      <p:sp>
        <p:nvSpPr>
          <p:cNvPr id="5" name="Footer Placeholder 4">
            <a:extLst>
              <a:ext uri="{FF2B5EF4-FFF2-40B4-BE49-F238E27FC236}">
                <a16:creationId xmlns:a16="http://schemas.microsoft.com/office/drawing/2014/main" id="{B2118DA1-8006-4B8C-9161-F95F86BB40CF}"/>
              </a:ext>
            </a:extLst>
          </p:cNvPr>
          <p:cNvSpPr>
            <a:spLocks noGrp="1"/>
          </p:cNvSpPr>
          <p:nvPr>
            <p:ph type="ftr" sz="quarter" idx="3"/>
          </p:nvPr>
        </p:nvSpPr>
        <p:spPr>
          <a:xfrm>
            <a:off x="4038600" y="6356350"/>
            <a:ext cx="4114800" cy="365125"/>
          </a:xfrm>
          <a:prstGeom prst="rect">
            <a:avLst/>
          </a:prstGeom>
        </p:spPr>
        <p:txBody>
          <a:bodyPr vert="horz" lIns="0" tIns="0" rIns="0" bIns="0" rtlCol="0" anchor="t" anchorCtr="0"/>
          <a:lstStyle>
            <a:lvl1pPr algn="ctr">
              <a:defRPr sz="1000">
                <a:solidFill>
                  <a:schemeClr val="tx1"/>
                </a:solidFill>
              </a:defRPr>
            </a:lvl1pPr>
          </a:lstStyle>
          <a:p>
            <a:endParaRPr lang="nl-NL" dirty="0"/>
          </a:p>
        </p:txBody>
      </p:sp>
      <p:sp>
        <p:nvSpPr>
          <p:cNvPr id="6" name="Slide Number Placeholder 5">
            <a:extLst>
              <a:ext uri="{FF2B5EF4-FFF2-40B4-BE49-F238E27FC236}">
                <a16:creationId xmlns:a16="http://schemas.microsoft.com/office/drawing/2014/main" id="{EC23CE2D-C8D1-413B-B2C2-2BEC8F0B36F0}"/>
              </a:ext>
            </a:extLst>
          </p:cNvPr>
          <p:cNvSpPr>
            <a:spLocks noGrp="1"/>
          </p:cNvSpPr>
          <p:nvPr>
            <p:ph type="sldNum" sz="quarter" idx="4"/>
          </p:nvPr>
        </p:nvSpPr>
        <p:spPr>
          <a:xfrm>
            <a:off x="10414800" y="6033600"/>
            <a:ext cx="954000" cy="824400"/>
          </a:xfrm>
          <a:prstGeom prst="rect">
            <a:avLst/>
          </a:prstGeom>
        </p:spPr>
        <p:txBody>
          <a:bodyPr vert="horz" lIns="0" tIns="0" rIns="0" bIns="0" rtlCol="0" anchor="ctr" anchorCtr="0"/>
          <a:lstStyle>
            <a:lvl1pPr algn="r">
              <a:defRPr sz="1000" b="1">
                <a:solidFill>
                  <a:schemeClr val="tx1"/>
                </a:solidFill>
              </a:defRPr>
            </a:lvl1pPr>
          </a:lstStyle>
          <a:p>
            <a:fld id="{227CBE13-5F7D-4C81-B6F3-47A564B19971}" type="slidenum">
              <a:rPr lang="nl-NL" smtClean="0"/>
              <a:pPr/>
              <a:t>‹nr.›</a:t>
            </a:fld>
            <a:endParaRPr lang="nl-NL"/>
          </a:p>
        </p:txBody>
      </p:sp>
    </p:spTree>
    <p:extLst>
      <p:ext uri="{BB962C8B-B14F-4D97-AF65-F5344CB8AC3E}">
        <p14:creationId xmlns:p14="http://schemas.microsoft.com/office/powerpoint/2010/main" val="2154903521"/>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74" r:id="rId3"/>
    <p:sldLayoutId id="2147483675" r:id="rId4"/>
    <p:sldLayoutId id="2147483677" r:id="rId5"/>
    <p:sldLayoutId id="2147483678" r:id="rId6"/>
    <p:sldLayoutId id="2147483676" r:id="rId7"/>
    <p:sldLayoutId id="2147483657" r:id="rId8"/>
    <p:sldLayoutId id="2147483679" r:id="rId9"/>
    <p:sldLayoutId id="2147483680" r:id="rId10"/>
    <p:sldLayoutId id="2147483681" r:id="rId11"/>
    <p:sldLayoutId id="2147483654" r:id="rId12"/>
    <p:sldLayoutId id="2147483655" r:id="rId13"/>
    <p:sldLayoutId id="2147483682" r:id="rId14"/>
    <p:sldLayoutId id="2147483683" r:id="rId15"/>
    <p:sldLayoutId id="2147483684" r:id="rId16"/>
  </p:sldLayoutIdLst>
  <p:txStyles>
    <p:titleStyle>
      <a:lvl1pPr algn="l" defTabSz="914400" rtl="0" eaLnBrk="1" latinLnBrk="0" hangingPunct="1">
        <a:lnSpc>
          <a:spcPct val="90000"/>
        </a:lnSpc>
        <a:spcBef>
          <a:spcPct val="0"/>
        </a:spcBef>
        <a:buNone/>
        <a:defRPr sz="3500" b="1" kern="1200">
          <a:solidFill>
            <a:schemeClr val="tx1"/>
          </a:solidFill>
          <a:latin typeface="+mj-lt"/>
          <a:ea typeface="+mj-ea"/>
          <a:cs typeface="+mj-cs"/>
        </a:defRPr>
      </a:lvl1pPr>
    </p:titleStyle>
    <p:bodyStyle>
      <a:lvl1pPr marL="360363" indent="-360363" algn="l" defTabSz="914400" rtl="0" eaLnBrk="1" latinLnBrk="0" hangingPunct="1">
        <a:lnSpc>
          <a:spcPct val="90000"/>
        </a:lnSpc>
        <a:spcBef>
          <a:spcPts val="500"/>
        </a:spcBef>
        <a:buClr>
          <a:schemeClr val="accent2"/>
        </a:buClr>
        <a:buSzPct val="75000"/>
        <a:buFontTx/>
        <a:buBlip>
          <a:blip r:embed="rId18">
            <a:extLst>
              <a:ext uri="{96DAC541-7B7A-43D3-8B79-37D633B846F1}">
                <asvg:svgBlip xmlns:asvg="http://schemas.microsoft.com/office/drawing/2016/SVG/main" r:embed="rId19"/>
              </a:ext>
            </a:extLst>
          </a:blip>
        </a:buBlip>
        <a:defRPr sz="1800" kern="1200">
          <a:solidFill>
            <a:schemeClr val="tx1"/>
          </a:solidFill>
          <a:latin typeface="+mn-lt"/>
          <a:ea typeface="+mn-ea"/>
          <a:cs typeface="+mn-cs"/>
        </a:defRPr>
      </a:lvl1pPr>
      <a:lvl2pPr marL="803275" indent="-346075" algn="l" defTabSz="914400" rtl="0" eaLnBrk="1" latinLnBrk="0" hangingPunct="1">
        <a:lnSpc>
          <a:spcPct val="90000"/>
        </a:lnSpc>
        <a:spcBef>
          <a:spcPts val="500"/>
        </a:spcBef>
        <a:buFontTx/>
        <a:buBlip>
          <a:blip r:embed="rId20">
            <a:extLst>
              <a:ext uri="{96DAC541-7B7A-43D3-8B79-37D633B846F1}">
                <asvg:svgBlip xmlns:asvg="http://schemas.microsoft.com/office/drawing/2016/SVG/main" r:embed="rId21"/>
              </a:ext>
            </a:extLst>
          </a:blip>
        </a:buBlip>
        <a:defRPr sz="1800" kern="1200">
          <a:solidFill>
            <a:schemeClr val="tx1"/>
          </a:solidFill>
          <a:latin typeface="+mn-lt"/>
          <a:ea typeface="+mn-ea"/>
          <a:cs typeface="+mn-cs"/>
        </a:defRPr>
      </a:lvl2pPr>
      <a:lvl3pPr marL="1255713" indent="-341313" algn="l" defTabSz="914400" rtl="0" eaLnBrk="1" latinLnBrk="0" hangingPunct="1">
        <a:lnSpc>
          <a:spcPct val="90000"/>
        </a:lnSpc>
        <a:spcBef>
          <a:spcPts val="500"/>
        </a:spcBef>
        <a:buFontTx/>
        <a:buBlip>
          <a:blip r:embed="rId22">
            <a:extLst>
              <a:ext uri="{96DAC541-7B7A-43D3-8B79-37D633B846F1}">
                <asvg:svgBlip xmlns:asvg="http://schemas.microsoft.com/office/drawing/2016/SVG/main" r:embed="rId23"/>
              </a:ext>
            </a:extLst>
          </a:blip>
        </a:buBlip>
        <a:defRPr sz="1800" kern="1200">
          <a:solidFill>
            <a:schemeClr val="tx1"/>
          </a:solidFill>
          <a:latin typeface="+mn-lt"/>
          <a:ea typeface="+mn-ea"/>
          <a:cs typeface="+mn-cs"/>
        </a:defRPr>
      </a:lvl3pPr>
      <a:lvl4pPr marL="1700213" indent="-328613" algn="l" defTabSz="914400" rtl="0" eaLnBrk="1" latinLnBrk="0" hangingPunct="1">
        <a:lnSpc>
          <a:spcPct val="90000"/>
        </a:lnSpc>
        <a:spcBef>
          <a:spcPts val="500"/>
        </a:spcBef>
        <a:buSzPct val="75000"/>
        <a:buFontTx/>
        <a:buBlip>
          <a:blip r:embed="rId24">
            <a:extLst>
              <a:ext uri="{96DAC541-7B7A-43D3-8B79-37D633B846F1}">
                <asvg:svgBlip xmlns:asvg="http://schemas.microsoft.com/office/drawing/2016/SVG/main" r:embed="rId25"/>
              </a:ext>
            </a:extLst>
          </a:blip>
        </a:buBlip>
        <a:defRPr sz="1800" kern="1200">
          <a:solidFill>
            <a:schemeClr val="tx1"/>
          </a:solidFill>
          <a:latin typeface="+mn-lt"/>
          <a:ea typeface="+mn-ea"/>
          <a:cs typeface="+mn-cs"/>
        </a:defRPr>
      </a:lvl4pPr>
      <a:lvl5pPr marL="2152650" indent="-323850" algn="l" defTabSz="914400" rtl="0" eaLnBrk="1" latinLnBrk="0" hangingPunct="1">
        <a:lnSpc>
          <a:spcPct val="90000"/>
        </a:lnSpc>
        <a:spcBef>
          <a:spcPts val="500"/>
        </a:spcBef>
        <a:buFontTx/>
        <a:buBlip>
          <a:blip r:embed="rId26">
            <a:extLst>
              <a:ext uri="{96DAC541-7B7A-43D3-8B79-37D633B846F1}">
                <asvg:svgBlip xmlns:asvg="http://schemas.microsoft.com/office/drawing/2016/SVG/main" r:embed="rId27"/>
              </a:ext>
            </a:extLst>
          </a:blip>
        </a:buBlip>
        <a:defRPr sz="1800" kern="1200">
          <a:solidFill>
            <a:schemeClr val="tx1"/>
          </a:solidFill>
          <a:latin typeface="+mn-lt"/>
          <a:ea typeface="+mn-ea"/>
          <a:cs typeface="+mn-cs"/>
        </a:defRPr>
      </a:lvl5pPr>
      <a:lvl6pPr marL="360000" indent="-360000" algn="l" defTabSz="914400" rtl="0" eaLnBrk="1" latinLnBrk="0" hangingPunct="1">
        <a:lnSpc>
          <a:spcPct val="90000"/>
        </a:lnSpc>
        <a:spcBef>
          <a:spcPts val="500"/>
        </a:spcBef>
        <a:buSzPct val="75000"/>
        <a:buFontTx/>
        <a:buBlip>
          <a:blip r:embed="rId24">
            <a:extLst>
              <a:ext uri="{96DAC541-7B7A-43D3-8B79-37D633B846F1}">
                <asvg:svgBlip xmlns:asvg="http://schemas.microsoft.com/office/drawing/2016/SVG/main" r:embed="rId25"/>
              </a:ext>
            </a:extLst>
          </a:blip>
        </a:buBlip>
        <a:defRPr sz="2500" kern="1200">
          <a:solidFill>
            <a:schemeClr val="tx1"/>
          </a:solidFill>
          <a:latin typeface="+mn-lt"/>
          <a:ea typeface="+mn-ea"/>
          <a:cs typeface="+mn-cs"/>
        </a:defRPr>
      </a:lvl6pPr>
      <a:lvl7pPr marL="0" indent="0" algn="l" defTabSz="914400" rtl="0" eaLnBrk="1" latinLnBrk="0" hangingPunct="1">
        <a:lnSpc>
          <a:spcPct val="90000"/>
        </a:lnSpc>
        <a:spcBef>
          <a:spcPts val="2500"/>
        </a:spcBef>
        <a:buFont typeface="Arial" panose="020B0604020202020204" pitchFamily="34" charset="0"/>
        <a:buNone/>
        <a:defRPr sz="2500" b="1" kern="1200">
          <a:solidFill>
            <a:schemeClr val="tx1"/>
          </a:solidFill>
          <a:latin typeface="+mn-lt"/>
          <a:ea typeface="+mn-ea"/>
          <a:cs typeface="+mn-cs"/>
        </a:defRPr>
      </a:lvl7pPr>
      <a:lvl8pPr marL="0" indent="0" algn="l" defTabSz="914400" rtl="0" eaLnBrk="1" latinLnBrk="0" hangingPunct="1">
        <a:lnSpc>
          <a:spcPct val="90000"/>
        </a:lnSpc>
        <a:spcBef>
          <a:spcPts val="1800"/>
        </a:spcBef>
        <a:buFont typeface="Arial" panose="020B0604020202020204" pitchFamily="34" charset="0"/>
        <a:buNone/>
        <a:defRPr sz="1800" b="1" kern="1200">
          <a:solidFill>
            <a:schemeClr val="tx1"/>
          </a:solidFill>
          <a:latin typeface="+mn-lt"/>
          <a:ea typeface="+mn-ea"/>
          <a:cs typeface="+mn-cs"/>
        </a:defRPr>
      </a:lvl8pPr>
      <a:lvl9pPr marL="0" indent="0" algn="l" defTabSz="914400" rtl="0" eaLnBrk="1" latinLnBrk="0" hangingPunct="1">
        <a:lnSpc>
          <a:spcPct val="100000"/>
        </a:lnSpc>
        <a:spcBef>
          <a:spcPts val="180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85E2B0-CF04-4CC2-8F19-4165F5370C28}"/>
              </a:ext>
            </a:extLst>
          </p:cNvPr>
          <p:cNvSpPr>
            <a:spLocks noGrp="1"/>
          </p:cNvSpPr>
          <p:nvPr>
            <p:ph type="title"/>
          </p:nvPr>
        </p:nvSpPr>
        <p:spPr>
          <a:xfrm>
            <a:off x="824400" y="824400"/>
            <a:ext cx="7920000" cy="480525"/>
          </a:xfrm>
          <a:prstGeom prst="rect">
            <a:avLst/>
          </a:prstGeom>
        </p:spPr>
        <p:txBody>
          <a:bodyPr vert="horz" lIns="0" tIns="0" rIns="0" bIns="0" rtlCol="0" anchor="t" anchorCtr="0">
            <a:normAutofit/>
          </a:bodyPr>
          <a:lstStyle/>
          <a:p>
            <a:r>
              <a:rPr lang="en-BE" dirty="0"/>
              <a:t>slide </a:t>
            </a:r>
            <a:r>
              <a:rPr lang="en-BE" dirty="0" err="1"/>
              <a:t>titel</a:t>
            </a:r>
            <a:endParaRPr lang="nl-NL" dirty="0"/>
          </a:p>
        </p:txBody>
      </p:sp>
      <p:sp>
        <p:nvSpPr>
          <p:cNvPr id="3" name="Text Placeholder 2">
            <a:extLst>
              <a:ext uri="{FF2B5EF4-FFF2-40B4-BE49-F238E27FC236}">
                <a16:creationId xmlns:a16="http://schemas.microsoft.com/office/drawing/2014/main" id="{B73B5CAA-CAE6-4D41-A208-FB7129EFD6A5}"/>
              </a:ext>
            </a:extLst>
          </p:cNvPr>
          <p:cNvSpPr>
            <a:spLocks noGrp="1"/>
          </p:cNvSpPr>
          <p:nvPr>
            <p:ph type="body" idx="1"/>
          </p:nvPr>
        </p:nvSpPr>
        <p:spPr>
          <a:xfrm>
            <a:off x="824400" y="2404800"/>
            <a:ext cx="7920000" cy="3628800"/>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a:p>
            <a:pPr lvl="5"/>
            <a:r>
              <a:rPr lang="en-BE" dirty="0"/>
              <a:t>Sixth level</a:t>
            </a:r>
          </a:p>
          <a:p>
            <a:pPr lvl="6"/>
            <a:r>
              <a:rPr lang="en-BE" dirty="0"/>
              <a:t>Big title</a:t>
            </a:r>
          </a:p>
          <a:p>
            <a:pPr lvl="7"/>
            <a:r>
              <a:rPr lang="en-BE" dirty="0"/>
              <a:t>Small title</a:t>
            </a:r>
          </a:p>
          <a:p>
            <a:pPr lvl="8"/>
            <a:r>
              <a:rPr lang="nl-NL" dirty="0"/>
              <a:t>B</a:t>
            </a:r>
            <a:r>
              <a:rPr lang="en-BE" dirty="0" err="1"/>
              <a:t>ody</a:t>
            </a:r>
            <a:r>
              <a:rPr lang="en-BE" dirty="0"/>
              <a:t> text</a:t>
            </a:r>
            <a:endParaRPr lang="nl-NL" dirty="0"/>
          </a:p>
        </p:txBody>
      </p:sp>
      <p:sp>
        <p:nvSpPr>
          <p:cNvPr id="4" name="Date Placeholder 3">
            <a:extLst>
              <a:ext uri="{FF2B5EF4-FFF2-40B4-BE49-F238E27FC236}">
                <a16:creationId xmlns:a16="http://schemas.microsoft.com/office/drawing/2014/main" id="{31D537CE-CB43-48A1-8C67-F8BC1C0B9C68}"/>
              </a:ext>
            </a:extLst>
          </p:cNvPr>
          <p:cNvSpPr>
            <a:spLocks noGrp="1"/>
          </p:cNvSpPr>
          <p:nvPr>
            <p:ph type="dt" sz="half" idx="2"/>
          </p:nvPr>
        </p:nvSpPr>
        <p:spPr>
          <a:xfrm>
            <a:off x="824400" y="6356350"/>
            <a:ext cx="2743200" cy="365125"/>
          </a:xfrm>
          <a:prstGeom prst="rect">
            <a:avLst/>
          </a:prstGeom>
        </p:spPr>
        <p:txBody>
          <a:bodyPr vert="horz" lIns="0" tIns="0" rIns="0" bIns="0" rtlCol="0" anchor="t" anchorCtr="0"/>
          <a:lstStyle>
            <a:lvl1pPr algn="l">
              <a:defRPr sz="1000">
                <a:solidFill>
                  <a:schemeClr val="tx1"/>
                </a:solidFill>
              </a:defRPr>
            </a:lvl1pPr>
          </a:lstStyle>
          <a:p>
            <a:fld id="{94F923BD-FCB1-4978-B7E6-2BD7151D1A29}" type="datetimeFigureOut">
              <a:rPr lang="nl-NL" smtClean="0"/>
              <a:pPr/>
              <a:t>13-12-2022</a:t>
            </a:fld>
            <a:endParaRPr lang="nl-NL"/>
          </a:p>
        </p:txBody>
      </p:sp>
      <p:sp>
        <p:nvSpPr>
          <p:cNvPr id="5" name="Footer Placeholder 4">
            <a:extLst>
              <a:ext uri="{FF2B5EF4-FFF2-40B4-BE49-F238E27FC236}">
                <a16:creationId xmlns:a16="http://schemas.microsoft.com/office/drawing/2014/main" id="{B2118DA1-8006-4B8C-9161-F95F86BB40CF}"/>
              </a:ext>
            </a:extLst>
          </p:cNvPr>
          <p:cNvSpPr>
            <a:spLocks noGrp="1"/>
          </p:cNvSpPr>
          <p:nvPr>
            <p:ph type="ftr" sz="quarter" idx="3"/>
          </p:nvPr>
        </p:nvSpPr>
        <p:spPr>
          <a:xfrm>
            <a:off x="4038600" y="6356350"/>
            <a:ext cx="4114800" cy="365125"/>
          </a:xfrm>
          <a:prstGeom prst="rect">
            <a:avLst/>
          </a:prstGeom>
        </p:spPr>
        <p:txBody>
          <a:bodyPr vert="horz" lIns="0" tIns="0" rIns="0" bIns="0" rtlCol="0" anchor="t" anchorCtr="0"/>
          <a:lstStyle>
            <a:lvl1pPr algn="ctr">
              <a:defRPr sz="1000">
                <a:solidFill>
                  <a:schemeClr val="tx1"/>
                </a:solidFill>
              </a:defRPr>
            </a:lvl1pPr>
          </a:lstStyle>
          <a:p>
            <a:endParaRPr lang="nl-NL" dirty="0"/>
          </a:p>
        </p:txBody>
      </p:sp>
      <p:sp>
        <p:nvSpPr>
          <p:cNvPr id="6" name="Slide Number Placeholder 5">
            <a:extLst>
              <a:ext uri="{FF2B5EF4-FFF2-40B4-BE49-F238E27FC236}">
                <a16:creationId xmlns:a16="http://schemas.microsoft.com/office/drawing/2014/main" id="{EC23CE2D-C8D1-413B-B2C2-2BEC8F0B36F0}"/>
              </a:ext>
            </a:extLst>
          </p:cNvPr>
          <p:cNvSpPr>
            <a:spLocks noGrp="1"/>
          </p:cNvSpPr>
          <p:nvPr>
            <p:ph type="sldNum" sz="quarter" idx="4"/>
          </p:nvPr>
        </p:nvSpPr>
        <p:spPr>
          <a:xfrm>
            <a:off x="8610600" y="6356350"/>
            <a:ext cx="2743200" cy="365125"/>
          </a:xfrm>
          <a:prstGeom prst="rect">
            <a:avLst/>
          </a:prstGeom>
        </p:spPr>
        <p:txBody>
          <a:bodyPr vert="horz" lIns="0" tIns="0" rIns="0" bIns="0" rtlCol="0" anchor="t" anchorCtr="0"/>
          <a:lstStyle>
            <a:lvl1pPr algn="r">
              <a:defRPr sz="1000">
                <a:solidFill>
                  <a:schemeClr val="tx1"/>
                </a:solidFill>
              </a:defRPr>
            </a:lvl1pPr>
          </a:lstStyle>
          <a:p>
            <a:fld id="{227CBE13-5F7D-4C81-B6F3-47A564B19971}" type="slidenum">
              <a:rPr lang="nl-NL" smtClean="0"/>
              <a:pPr/>
              <a:t>‹nr.›</a:t>
            </a:fld>
            <a:endParaRPr lang="nl-NL"/>
          </a:p>
        </p:txBody>
      </p:sp>
    </p:spTree>
    <p:extLst>
      <p:ext uri="{BB962C8B-B14F-4D97-AF65-F5344CB8AC3E}">
        <p14:creationId xmlns:p14="http://schemas.microsoft.com/office/powerpoint/2010/main" val="151752773"/>
      </p:ext>
    </p:extLst>
  </p:cSld>
  <p:clrMap bg1="dk1" tx1="lt1" bg2="dk2" tx2="lt2" accent1="accent1" accent2="accent2" accent3="accent3" accent4="accent4" accent5="accent5" accent6="accent6" hlink="hlink" folHlink="folHlink"/>
  <p:sldLayoutIdLst>
    <p:sldLayoutId id="2147483665" r:id="rId1"/>
    <p:sldLayoutId id="2147483669" r:id="rId2"/>
    <p:sldLayoutId id="2147483670" r:id="rId3"/>
    <p:sldLayoutId id="2147483671" r:id="rId4"/>
    <p:sldLayoutId id="2147483672" r:id="rId5"/>
    <p:sldLayoutId id="2147483673" r:id="rId6"/>
    <p:sldLayoutId id="2147483668" r:id="rId7"/>
  </p:sldLayoutIdLst>
  <p:txStyles>
    <p:titleStyle>
      <a:lvl1pPr algn="l" defTabSz="914400" rtl="0" eaLnBrk="1" latinLnBrk="0" hangingPunct="1">
        <a:lnSpc>
          <a:spcPct val="90000"/>
        </a:lnSpc>
        <a:spcBef>
          <a:spcPct val="0"/>
        </a:spcBef>
        <a:buNone/>
        <a:defRPr sz="3500" b="1" kern="1200">
          <a:solidFill>
            <a:schemeClr val="tx1"/>
          </a:solidFill>
          <a:latin typeface="+mj-lt"/>
          <a:ea typeface="+mj-ea"/>
          <a:cs typeface="+mj-cs"/>
        </a:defRPr>
      </a:lvl1pPr>
    </p:titleStyle>
    <p:bodyStyle>
      <a:lvl1pPr marL="360363" indent="-360363" algn="l" defTabSz="914400" rtl="0" eaLnBrk="1" latinLnBrk="0" hangingPunct="1">
        <a:lnSpc>
          <a:spcPct val="90000"/>
        </a:lnSpc>
        <a:spcBef>
          <a:spcPts val="1000"/>
        </a:spcBef>
        <a:buClr>
          <a:schemeClr val="accent2"/>
        </a:buClr>
        <a:buSzPct val="75000"/>
        <a:buFontTx/>
        <a:buBlip>
          <a:blip r:embed="rId9">
            <a:extLst>
              <a:ext uri="{96DAC541-7B7A-43D3-8B79-37D633B846F1}">
                <asvg:svgBlip xmlns:asvg="http://schemas.microsoft.com/office/drawing/2016/SVG/main" r:embed="rId10"/>
              </a:ext>
            </a:extLst>
          </a:blip>
        </a:buBlip>
        <a:defRPr sz="1800" kern="1200">
          <a:solidFill>
            <a:schemeClr val="tx1"/>
          </a:solidFill>
          <a:latin typeface="+mn-lt"/>
          <a:ea typeface="+mn-ea"/>
          <a:cs typeface="+mn-cs"/>
        </a:defRPr>
      </a:lvl1pPr>
      <a:lvl2pPr marL="803275" indent="-346075" algn="l" defTabSz="914400" rtl="0" eaLnBrk="1" latinLnBrk="0" hangingPunct="1">
        <a:lnSpc>
          <a:spcPct val="90000"/>
        </a:lnSpc>
        <a:spcBef>
          <a:spcPts val="500"/>
        </a:spcBef>
        <a:buFontTx/>
        <a:buBlip>
          <a:blip r:embed="rId11">
            <a:extLst>
              <a:ext uri="{96DAC541-7B7A-43D3-8B79-37D633B846F1}">
                <asvg:svgBlip xmlns:asvg="http://schemas.microsoft.com/office/drawing/2016/SVG/main" r:embed="rId12"/>
              </a:ext>
            </a:extLst>
          </a:blip>
        </a:buBlip>
        <a:defRPr sz="1800" kern="1200">
          <a:solidFill>
            <a:schemeClr val="tx1"/>
          </a:solidFill>
          <a:latin typeface="+mn-lt"/>
          <a:ea typeface="+mn-ea"/>
          <a:cs typeface="+mn-cs"/>
        </a:defRPr>
      </a:lvl2pPr>
      <a:lvl3pPr marL="1255713" indent="-341313" algn="l" defTabSz="914400" rtl="0" eaLnBrk="1" latinLnBrk="0" hangingPunct="1">
        <a:lnSpc>
          <a:spcPct val="90000"/>
        </a:lnSpc>
        <a:spcBef>
          <a:spcPts val="500"/>
        </a:spcBef>
        <a:buFontTx/>
        <a:buBlip>
          <a:blip r:embed="rId13">
            <a:extLst>
              <a:ext uri="{96DAC541-7B7A-43D3-8B79-37D633B846F1}">
                <asvg:svgBlip xmlns:asvg="http://schemas.microsoft.com/office/drawing/2016/SVG/main" r:embed="rId14"/>
              </a:ext>
            </a:extLst>
          </a:blip>
        </a:buBlip>
        <a:defRPr sz="1800" kern="1200">
          <a:solidFill>
            <a:schemeClr val="tx1"/>
          </a:solidFill>
          <a:latin typeface="+mn-lt"/>
          <a:ea typeface="+mn-ea"/>
          <a:cs typeface="+mn-cs"/>
        </a:defRPr>
      </a:lvl3pPr>
      <a:lvl4pPr marL="1700213" indent="-328613" algn="l" defTabSz="914400" rtl="0" eaLnBrk="1" latinLnBrk="0" hangingPunct="1">
        <a:lnSpc>
          <a:spcPct val="90000"/>
        </a:lnSpc>
        <a:spcBef>
          <a:spcPts val="500"/>
        </a:spcBef>
        <a:buSzPct val="75000"/>
        <a:buFontTx/>
        <a:buBlip>
          <a:blip r:embed="rId15">
            <a:extLst>
              <a:ext uri="{96DAC541-7B7A-43D3-8B79-37D633B846F1}">
                <asvg:svgBlip xmlns:asvg="http://schemas.microsoft.com/office/drawing/2016/SVG/main" r:embed="rId16"/>
              </a:ext>
            </a:extLst>
          </a:blip>
        </a:buBlip>
        <a:defRPr sz="1800" kern="1200">
          <a:solidFill>
            <a:schemeClr val="tx1"/>
          </a:solidFill>
          <a:latin typeface="+mn-lt"/>
          <a:ea typeface="+mn-ea"/>
          <a:cs typeface="+mn-cs"/>
        </a:defRPr>
      </a:lvl4pPr>
      <a:lvl5pPr marL="2244725" indent="-415925" algn="l" defTabSz="914400" rtl="0" eaLnBrk="1" latinLnBrk="0" hangingPunct="1">
        <a:lnSpc>
          <a:spcPct val="90000"/>
        </a:lnSpc>
        <a:spcBef>
          <a:spcPts val="500"/>
        </a:spcBef>
        <a:buFontTx/>
        <a:buBlip>
          <a:blip r:embed="rId17">
            <a:extLst>
              <a:ext uri="{96DAC541-7B7A-43D3-8B79-37D633B846F1}">
                <asvg:svgBlip xmlns:asvg="http://schemas.microsoft.com/office/drawing/2016/SVG/main" r:embed="rId18"/>
              </a:ext>
            </a:extLst>
          </a:blip>
        </a:buBlip>
        <a:defRPr sz="1800" kern="1200">
          <a:solidFill>
            <a:schemeClr val="tx1"/>
          </a:solidFill>
          <a:latin typeface="+mn-lt"/>
          <a:ea typeface="+mn-ea"/>
          <a:cs typeface="+mn-cs"/>
        </a:defRPr>
      </a:lvl5pPr>
      <a:lvl6pPr marL="360000" indent="-360000" algn="l" defTabSz="914400" rtl="0" eaLnBrk="1" latinLnBrk="0" hangingPunct="1">
        <a:lnSpc>
          <a:spcPct val="90000"/>
        </a:lnSpc>
        <a:spcBef>
          <a:spcPts val="1000"/>
        </a:spcBef>
        <a:buSzPct val="75000"/>
        <a:buFontTx/>
        <a:buBlip>
          <a:blip r:embed="rId15">
            <a:extLst>
              <a:ext uri="{96DAC541-7B7A-43D3-8B79-37D633B846F1}">
                <asvg:svgBlip xmlns:asvg="http://schemas.microsoft.com/office/drawing/2016/SVG/main" r:embed="rId16"/>
              </a:ext>
            </a:extLst>
          </a:blip>
        </a:buBlip>
        <a:defRPr sz="2500" kern="1200">
          <a:solidFill>
            <a:schemeClr val="tx1"/>
          </a:solidFill>
          <a:latin typeface="+mn-lt"/>
          <a:ea typeface="+mn-ea"/>
          <a:cs typeface="+mn-cs"/>
        </a:defRPr>
      </a:lvl6pPr>
      <a:lvl7pPr marL="0" indent="0" algn="l" defTabSz="914400" rtl="0" eaLnBrk="1" latinLnBrk="0" hangingPunct="1">
        <a:lnSpc>
          <a:spcPct val="90000"/>
        </a:lnSpc>
        <a:spcBef>
          <a:spcPts val="2500"/>
        </a:spcBef>
        <a:buFont typeface="Arial" panose="020B0604020202020204" pitchFamily="34" charset="0"/>
        <a:buNone/>
        <a:defRPr sz="2500" b="1" kern="1200">
          <a:solidFill>
            <a:schemeClr val="tx1"/>
          </a:solidFill>
          <a:latin typeface="+mn-lt"/>
          <a:ea typeface="+mn-ea"/>
          <a:cs typeface="+mn-cs"/>
        </a:defRPr>
      </a:lvl7pPr>
      <a:lvl8pPr marL="0" indent="0" algn="l" defTabSz="914400" rtl="0" eaLnBrk="1" latinLnBrk="0" hangingPunct="1">
        <a:lnSpc>
          <a:spcPct val="90000"/>
        </a:lnSpc>
        <a:spcBef>
          <a:spcPts val="1800"/>
        </a:spcBef>
        <a:buFont typeface="Arial" panose="020B0604020202020204" pitchFamily="34" charset="0"/>
        <a:buNone/>
        <a:defRPr sz="1800" b="1" kern="1200">
          <a:solidFill>
            <a:schemeClr val="tx1"/>
          </a:solidFill>
          <a:latin typeface="+mn-lt"/>
          <a:ea typeface="+mn-ea"/>
          <a:cs typeface="+mn-cs"/>
        </a:defRPr>
      </a:lvl8pPr>
      <a:lvl9pPr marL="0" indent="0" algn="l" defTabSz="914400" rtl="0" eaLnBrk="1" latinLnBrk="0" hangingPunct="1">
        <a:lnSpc>
          <a:spcPct val="100000"/>
        </a:lnSpc>
        <a:spcBef>
          <a:spcPts val="180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school2030.be/menukaart/energi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nderwijs.vlaanderen.be/sites/default/files/2022-03/Eindrapport-OO-energiebesparing-20220218.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chool2030.be/" TargetMode="External"/><Relationship Id="rId2" Type="http://schemas.openxmlformats.org/officeDocument/2006/relationships/hyperlink" Target="mailto:ellen.vandenbroucke@leuven.be"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chool2030.be/menukaart/energi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A9967B-3394-4B25-99CC-D2A6B7BAA75A}"/>
              </a:ext>
            </a:extLst>
          </p:cNvPr>
          <p:cNvSpPr>
            <a:spLocks noGrp="1"/>
          </p:cNvSpPr>
          <p:nvPr>
            <p:ph type="ctrTitle"/>
          </p:nvPr>
        </p:nvSpPr>
        <p:spPr>
          <a:xfrm>
            <a:off x="824401" y="824399"/>
            <a:ext cx="4481024" cy="958363"/>
          </a:xfrm>
        </p:spPr>
        <p:txBody>
          <a:bodyPr anchor="t">
            <a:normAutofit/>
          </a:bodyPr>
          <a:lstStyle/>
          <a:p>
            <a:r>
              <a:rPr lang="nl-NL" dirty="0"/>
              <a:t>Energiebeleid op school</a:t>
            </a:r>
          </a:p>
        </p:txBody>
      </p:sp>
      <p:sp>
        <p:nvSpPr>
          <p:cNvPr id="6" name="Subtitle 5">
            <a:extLst>
              <a:ext uri="{FF2B5EF4-FFF2-40B4-BE49-F238E27FC236}">
                <a16:creationId xmlns:a16="http://schemas.microsoft.com/office/drawing/2014/main" id="{33BA2C5E-93F6-4A62-A43D-B590624FF271}"/>
              </a:ext>
            </a:extLst>
          </p:cNvPr>
          <p:cNvSpPr>
            <a:spLocks noGrp="1"/>
          </p:cNvSpPr>
          <p:nvPr>
            <p:ph type="subTitle" idx="1"/>
          </p:nvPr>
        </p:nvSpPr>
        <p:spPr>
          <a:xfrm>
            <a:off x="824401" y="1298167"/>
            <a:ext cx="5385900" cy="1655762"/>
          </a:xfrm>
        </p:spPr>
        <p:txBody>
          <a:bodyPr anchor="t">
            <a:normAutofit/>
          </a:bodyPr>
          <a:lstStyle/>
          <a:p>
            <a:endParaRPr lang="nl-NL" dirty="0"/>
          </a:p>
          <a:p>
            <a:endParaRPr lang="nl-NL" dirty="0"/>
          </a:p>
          <a:p>
            <a:endParaRPr lang="nl-NL" dirty="0"/>
          </a:p>
        </p:txBody>
      </p:sp>
      <p:pic>
        <p:nvPicPr>
          <p:cNvPr id="7" name="Afbeelding 6">
            <a:extLst>
              <a:ext uri="{FF2B5EF4-FFF2-40B4-BE49-F238E27FC236}">
                <a16:creationId xmlns:a16="http://schemas.microsoft.com/office/drawing/2014/main" id="{B4C5FF69-DDD9-0A29-3A15-07C51CEE1313}"/>
              </a:ext>
            </a:extLst>
          </p:cNvPr>
          <p:cNvPicPr>
            <a:picLocks noChangeAspect="1"/>
          </p:cNvPicPr>
          <p:nvPr/>
        </p:nvPicPr>
        <p:blipFill>
          <a:blip r:embed="rId2"/>
          <a:stretch>
            <a:fillRect/>
          </a:stretch>
        </p:blipFill>
        <p:spPr>
          <a:xfrm>
            <a:off x="2427105" y="1946441"/>
            <a:ext cx="1683478" cy="4087160"/>
          </a:xfrm>
          <a:prstGeom prst="rect">
            <a:avLst/>
          </a:prstGeom>
        </p:spPr>
      </p:pic>
    </p:spTree>
    <p:extLst>
      <p:ext uri="{BB962C8B-B14F-4D97-AF65-F5344CB8AC3E}">
        <p14:creationId xmlns:p14="http://schemas.microsoft.com/office/powerpoint/2010/main" val="25940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0D47E3E-ADC6-55D9-4C5D-CD98B66FB5A3}"/>
              </a:ext>
            </a:extLst>
          </p:cNvPr>
          <p:cNvSpPr>
            <a:spLocks noGrp="1"/>
          </p:cNvSpPr>
          <p:nvPr>
            <p:ph idx="1"/>
          </p:nvPr>
        </p:nvSpPr>
        <p:spPr>
          <a:xfrm>
            <a:off x="941631" y="1853696"/>
            <a:ext cx="8999538" cy="3921996"/>
          </a:xfrm>
        </p:spPr>
        <p:txBody>
          <a:bodyPr/>
          <a:lstStyle/>
          <a:p>
            <a:pPr>
              <a:spcBef>
                <a:spcPts val="0"/>
              </a:spcBef>
              <a:defRPr/>
            </a:pPr>
            <a:r>
              <a:rPr lang="nl-NL" sz="2400" dirty="0"/>
              <a:t>Koppeling financiële luik aan energiebesparingstraject </a:t>
            </a:r>
          </a:p>
          <a:p>
            <a:pPr lvl="1">
              <a:spcBef>
                <a:spcPts val="0"/>
              </a:spcBef>
              <a:defRPr/>
            </a:pPr>
            <a:r>
              <a:rPr lang="nl-BE" altLang="nl-BE" sz="2400" dirty="0">
                <a:solidFill>
                  <a:srgbClr val="000000"/>
                </a:solidFill>
              </a:rPr>
              <a:t>Zichtbaar maken van inspanningen</a:t>
            </a:r>
          </a:p>
          <a:p>
            <a:pPr marL="457200" lvl="1" indent="0">
              <a:spcBef>
                <a:spcPts val="0"/>
              </a:spcBef>
              <a:buNone/>
              <a:defRPr/>
            </a:pPr>
            <a:endParaRPr lang="en" sz="2400" b="1" dirty="0">
              <a:solidFill>
                <a:srgbClr val="000000"/>
              </a:solidFill>
            </a:endParaRPr>
          </a:p>
          <a:p>
            <a:pPr>
              <a:spcBef>
                <a:spcPts val="0"/>
              </a:spcBef>
              <a:defRPr/>
            </a:pPr>
            <a:r>
              <a:rPr lang="nl-BE" altLang="nl-BE" sz="2400" dirty="0">
                <a:cs typeface="Calibri" panose="020F0502020204030204" pitchFamily="34" charset="0"/>
              </a:rPr>
              <a:t>De beste investering is PV-installatie. </a:t>
            </a:r>
          </a:p>
          <a:p>
            <a:pPr marL="0" indent="0">
              <a:spcBef>
                <a:spcPts val="0"/>
              </a:spcBef>
              <a:spcAft>
                <a:spcPts val="0"/>
              </a:spcAft>
              <a:buNone/>
              <a:defRPr/>
            </a:pPr>
            <a:endParaRPr lang="en" sz="2400" dirty="0">
              <a:solidFill>
                <a:srgbClr val="000000"/>
              </a:solidFill>
            </a:endParaRPr>
          </a:p>
          <a:p>
            <a:pPr>
              <a:spcBef>
                <a:spcPts val="0"/>
              </a:spcBef>
              <a:spcAft>
                <a:spcPts val="0"/>
              </a:spcAft>
              <a:defRPr/>
            </a:pPr>
            <a:r>
              <a:rPr lang="en" sz="2400" dirty="0">
                <a:solidFill>
                  <a:srgbClr val="000000"/>
                </a:solidFill>
              </a:rPr>
              <a:t>Verschillende financieringsmogelijkheden</a:t>
            </a:r>
          </a:p>
          <a:p>
            <a:pPr lvl="1">
              <a:spcBef>
                <a:spcPts val="0"/>
              </a:spcBef>
              <a:spcAft>
                <a:spcPts val="0"/>
              </a:spcAft>
              <a:defRPr/>
            </a:pPr>
            <a:r>
              <a:rPr lang="en" sz="2400" dirty="0">
                <a:solidFill>
                  <a:srgbClr val="000000"/>
                </a:solidFill>
              </a:rPr>
              <a:t>VEB/Agion financiering </a:t>
            </a:r>
          </a:p>
          <a:p>
            <a:pPr lvl="1">
              <a:spcBef>
                <a:spcPts val="0"/>
              </a:spcBef>
              <a:spcAft>
                <a:spcPts val="0"/>
              </a:spcAft>
              <a:defRPr/>
            </a:pPr>
            <a:r>
              <a:rPr lang="en" sz="2400" dirty="0">
                <a:solidFill>
                  <a:srgbClr val="000000"/>
                </a:solidFill>
              </a:rPr>
              <a:t>coöperatieve financiering</a:t>
            </a:r>
          </a:p>
          <a:p>
            <a:pPr lvl="1">
              <a:spcBef>
                <a:spcPts val="0"/>
              </a:spcBef>
              <a:spcAft>
                <a:spcPts val="0"/>
              </a:spcAft>
              <a:defRPr/>
            </a:pPr>
            <a:r>
              <a:rPr lang="nl-BE" sz="2400" dirty="0">
                <a:solidFill>
                  <a:srgbClr val="000000"/>
                </a:solidFill>
              </a:rPr>
              <a:t>g</a:t>
            </a:r>
            <a:r>
              <a:rPr lang="en" sz="2400" dirty="0">
                <a:solidFill>
                  <a:srgbClr val="000000"/>
                </a:solidFill>
              </a:rPr>
              <a:t>roepsaankopen</a:t>
            </a:r>
          </a:p>
          <a:p>
            <a:pPr marL="457200" lvl="1" indent="0">
              <a:spcBef>
                <a:spcPts val="0"/>
              </a:spcBef>
              <a:spcAft>
                <a:spcPts val="0"/>
              </a:spcAft>
              <a:buNone/>
              <a:defRPr/>
            </a:pPr>
            <a:endParaRPr lang="en" sz="2400" dirty="0">
              <a:solidFill>
                <a:srgbClr val="000000"/>
              </a:solidFill>
            </a:endParaRPr>
          </a:p>
          <a:p>
            <a:r>
              <a:rPr lang="nl-NL" sz="2400" dirty="0"/>
              <a:t>Nieuwe wetgeving rond energiedelen</a:t>
            </a:r>
          </a:p>
          <a:p>
            <a:pPr lvl="1"/>
            <a:r>
              <a:rPr lang="nl-NL" sz="2400" dirty="0"/>
              <a:t>Project De Twijg</a:t>
            </a:r>
          </a:p>
          <a:p>
            <a:endParaRPr lang="nl-BE" dirty="0"/>
          </a:p>
        </p:txBody>
      </p:sp>
      <p:sp>
        <p:nvSpPr>
          <p:cNvPr id="3" name="Tijdelijke aanduiding voor tekst 2">
            <a:extLst>
              <a:ext uri="{FF2B5EF4-FFF2-40B4-BE49-F238E27FC236}">
                <a16:creationId xmlns:a16="http://schemas.microsoft.com/office/drawing/2014/main" id="{E7AF7C97-C5CB-2279-D532-162F51FC13EA}"/>
              </a:ext>
            </a:extLst>
          </p:cNvPr>
          <p:cNvSpPr>
            <a:spLocks noGrp="1"/>
          </p:cNvSpPr>
          <p:nvPr>
            <p:ph type="body" idx="13"/>
          </p:nvPr>
        </p:nvSpPr>
        <p:spPr/>
        <p:txBody>
          <a:bodyPr/>
          <a:lstStyle/>
          <a:p>
            <a:endParaRPr lang="nl-BE" dirty="0"/>
          </a:p>
        </p:txBody>
      </p:sp>
      <p:sp>
        <p:nvSpPr>
          <p:cNvPr id="4" name="Titel 3">
            <a:extLst>
              <a:ext uri="{FF2B5EF4-FFF2-40B4-BE49-F238E27FC236}">
                <a16:creationId xmlns:a16="http://schemas.microsoft.com/office/drawing/2014/main" id="{8FFA9E89-F2BA-B000-A4EE-B6F51CCF781B}"/>
              </a:ext>
            </a:extLst>
          </p:cNvPr>
          <p:cNvSpPr>
            <a:spLocks noGrp="1"/>
          </p:cNvSpPr>
          <p:nvPr>
            <p:ph type="title"/>
          </p:nvPr>
        </p:nvSpPr>
        <p:spPr/>
        <p:txBody>
          <a:bodyPr/>
          <a:lstStyle/>
          <a:p>
            <a:r>
              <a:rPr lang="nl-BE" dirty="0"/>
              <a:t>Financieel luik</a:t>
            </a:r>
          </a:p>
        </p:txBody>
      </p:sp>
    </p:spTree>
    <p:extLst>
      <p:ext uri="{BB962C8B-B14F-4D97-AF65-F5344CB8AC3E}">
        <p14:creationId xmlns:p14="http://schemas.microsoft.com/office/powerpoint/2010/main" val="3065337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A1AE136-081D-37A2-930B-6F1A9499FF44}"/>
              </a:ext>
            </a:extLst>
          </p:cNvPr>
          <p:cNvSpPr>
            <a:spLocks noGrp="1"/>
          </p:cNvSpPr>
          <p:nvPr>
            <p:ph idx="1"/>
          </p:nvPr>
        </p:nvSpPr>
        <p:spPr>
          <a:xfrm>
            <a:off x="4986093" y="2287569"/>
            <a:ext cx="6701815" cy="3628800"/>
          </a:xfrm>
        </p:spPr>
        <p:txBody>
          <a:bodyPr>
            <a:normAutofit/>
          </a:bodyPr>
          <a:lstStyle/>
          <a:p>
            <a:pPr>
              <a:lnSpc>
                <a:spcPct val="90000"/>
              </a:lnSpc>
            </a:pPr>
            <a:r>
              <a:rPr lang="nl-NL" sz="2400" dirty="0"/>
              <a:t>Gedragenheid op alle niveaus is essentieel</a:t>
            </a:r>
          </a:p>
          <a:p>
            <a:pPr lvl="1">
              <a:lnSpc>
                <a:spcPct val="90000"/>
              </a:lnSpc>
            </a:pPr>
            <a:r>
              <a:rPr lang="nl-NL" sz="2400" dirty="0"/>
              <a:t>Klimaatraden, </a:t>
            </a:r>
            <a:r>
              <a:rPr lang="nl-NL" sz="2400" dirty="0" err="1"/>
              <a:t>MOSteams</a:t>
            </a:r>
            <a:r>
              <a:rPr lang="nl-NL" sz="2400" dirty="0"/>
              <a:t>, …</a:t>
            </a:r>
          </a:p>
          <a:p>
            <a:pPr lvl="1">
              <a:lnSpc>
                <a:spcPct val="90000"/>
              </a:lnSpc>
            </a:pPr>
            <a:r>
              <a:rPr lang="nl-NL" sz="2400" dirty="0"/>
              <a:t>Klas-, school, - bestuursniveau</a:t>
            </a:r>
          </a:p>
          <a:p>
            <a:pPr lvl="1">
              <a:lnSpc>
                <a:spcPct val="90000"/>
              </a:lnSpc>
            </a:pPr>
            <a:endParaRPr lang="nl-NL" sz="2400" dirty="0"/>
          </a:p>
          <a:p>
            <a:pPr>
              <a:lnSpc>
                <a:spcPct val="90000"/>
              </a:lnSpc>
            </a:pPr>
            <a:r>
              <a:rPr lang="nl-NL" sz="2400" dirty="0"/>
              <a:t>Implementatie duurzaamheid in klas, school en algemeen beleid</a:t>
            </a:r>
          </a:p>
          <a:p>
            <a:pPr lvl="1">
              <a:lnSpc>
                <a:spcPct val="90000"/>
              </a:lnSpc>
            </a:pPr>
            <a:r>
              <a:rPr lang="nl-NL" sz="2400" dirty="0"/>
              <a:t>Geïntegreerde aanpak</a:t>
            </a:r>
          </a:p>
          <a:p>
            <a:pPr marL="457200" lvl="1" indent="0">
              <a:lnSpc>
                <a:spcPct val="90000"/>
              </a:lnSpc>
              <a:buNone/>
            </a:pPr>
            <a:endParaRPr lang="nl-NL" sz="2400" dirty="0"/>
          </a:p>
          <a:p>
            <a:pPr>
              <a:lnSpc>
                <a:spcPct val="90000"/>
              </a:lnSpc>
            </a:pPr>
            <a:r>
              <a:rPr lang="nl-NL" sz="2400" dirty="0"/>
              <a:t>Kracht van samenwerking: School 2030</a:t>
            </a:r>
          </a:p>
          <a:p>
            <a:pPr>
              <a:lnSpc>
                <a:spcPct val="90000"/>
              </a:lnSpc>
            </a:pPr>
            <a:endParaRPr lang="nl-BE" sz="2400" dirty="0"/>
          </a:p>
        </p:txBody>
      </p:sp>
      <p:sp>
        <p:nvSpPr>
          <p:cNvPr id="4" name="Tijdelijke aanduiding voor tekst 3">
            <a:extLst>
              <a:ext uri="{FF2B5EF4-FFF2-40B4-BE49-F238E27FC236}">
                <a16:creationId xmlns:a16="http://schemas.microsoft.com/office/drawing/2014/main" id="{05C127AD-7BAA-347F-2BC7-22F51BD7E79F}"/>
              </a:ext>
            </a:extLst>
          </p:cNvPr>
          <p:cNvSpPr>
            <a:spLocks noGrp="1"/>
          </p:cNvSpPr>
          <p:nvPr>
            <p:ph type="body" idx="13"/>
          </p:nvPr>
        </p:nvSpPr>
        <p:spPr>
          <a:xfrm>
            <a:off x="4784400" y="1052682"/>
            <a:ext cx="7920000" cy="480525"/>
          </a:xfrm>
        </p:spPr>
        <p:txBody>
          <a:bodyPr/>
          <a:lstStyle/>
          <a:p>
            <a:endParaRPr lang="nl-BE"/>
          </a:p>
        </p:txBody>
      </p:sp>
      <p:sp>
        <p:nvSpPr>
          <p:cNvPr id="2" name="Titel 1">
            <a:extLst>
              <a:ext uri="{FF2B5EF4-FFF2-40B4-BE49-F238E27FC236}">
                <a16:creationId xmlns:a16="http://schemas.microsoft.com/office/drawing/2014/main" id="{4743638B-B5CB-6495-7527-AE174B4C09AA}"/>
              </a:ext>
            </a:extLst>
          </p:cNvPr>
          <p:cNvSpPr>
            <a:spLocks noGrp="1"/>
          </p:cNvSpPr>
          <p:nvPr>
            <p:ph type="title"/>
          </p:nvPr>
        </p:nvSpPr>
        <p:spPr>
          <a:xfrm>
            <a:off x="4784400" y="298322"/>
            <a:ext cx="7920000" cy="480525"/>
          </a:xfrm>
        </p:spPr>
        <p:txBody>
          <a:bodyPr>
            <a:normAutofit fontScale="90000"/>
          </a:bodyPr>
          <a:lstStyle/>
          <a:p>
            <a:r>
              <a:rPr lang="nl-BE" sz="5400" dirty="0"/>
              <a:t>Educatief luik</a:t>
            </a:r>
          </a:p>
        </p:txBody>
      </p:sp>
      <p:pic>
        <p:nvPicPr>
          <p:cNvPr id="5" name="Afbeelding 4">
            <a:extLst>
              <a:ext uri="{FF2B5EF4-FFF2-40B4-BE49-F238E27FC236}">
                <a16:creationId xmlns:a16="http://schemas.microsoft.com/office/drawing/2014/main" id="{1DD64166-AA94-3FFA-A38F-073197671446}"/>
              </a:ext>
            </a:extLst>
          </p:cNvPr>
          <p:cNvPicPr>
            <a:picLocks noChangeAspect="1"/>
          </p:cNvPicPr>
          <p:nvPr/>
        </p:nvPicPr>
        <p:blipFill rotWithShape="1">
          <a:blip r:embed="rId3"/>
          <a:srcRect t="11817" r="1" b="27527"/>
          <a:stretch/>
        </p:blipFill>
        <p:spPr>
          <a:xfrm>
            <a:off x="20" y="10"/>
            <a:ext cx="4635571" cy="6857990"/>
          </a:xfrm>
          <a:prstGeom prst="rect">
            <a:avLst/>
          </a:prstGeom>
          <a:effectLst/>
        </p:spPr>
      </p:pic>
    </p:spTree>
    <p:extLst>
      <p:ext uri="{BB962C8B-B14F-4D97-AF65-F5344CB8AC3E}">
        <p14:creationId xmlns:p14="http://schemas.microsoft.com/office/powerpoint/2010/main" val="425129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CC60579-1CA7-96BC-3049-B32825B23285}"/>
              </a:ext>
            </a:extLst>
          </p:cNvPr>
          <p:cNvSpPr>
            <a:spLocks noGrp="1"/>
          </p:cNvSpPr>
          <p:nvPr>
            <p:ph idx="1"/>
          </p:nvPr>
        </p:nvSpPr>
        <p:spPr>
          <a:xfrm>
            <a:off x="824400" y="1674631"/>
            <a:ext cx="7920000" cy="3912569"/>
          </a:xfrm>
        </p:spPr>
        <p:txBody>
          <a:bodyPr/>
          <a:lstStyle/>
          <a:p>
            <a:r>
              <a:rPr lang="nl-BE" sz="2800" dirty="0">
                <a:latin typeface="+mj-lt"/>
              </a:rPr>
              <a:t>Scholen ondersteunen</a:t>
            </a:r>
          </a:p>
          <a:p>
            <a:pPr lvl="1"/>
            <a:r>
              <a:rPr lang="nl-BE" sz="2400" dirty="0">
                <a:latin typeface="+mj-lt"/>
              </a:rPr>
              <a:t>Netwerk </a:t>
            </a:r>
          </a:p>
          <a:p>
            <a:pPr lvl="1"/>
            <a:r>
              <a:rPr lang="nl-BE" sz="2400" dirty="0">
                <a:latin typeface="+mj-lt"/>
              </a:rPr>
              <a:t>Info/expertise delen</a:t>
            </a:r>
          </a:p>
          <a:p>
            <a:pPr lvl="1"/>
            <a:r>
              <a:rPr lang="nl-BE" sz="2400" dirty="0">
                <a:latin typeface="+mj-lt"/>
              </a:rPr>
              <a:t>Vormingen organiseren </a:t>
            </a:r>
            <a:endParaRPr lang="nl-BE" sz="2400" dirty="0">
              <a:effectLst/>
              <a:latin typeface="+mj-lt"/>
              <a:ea typeface="Calibri" panose="020F0502020204030204" pitchFamily="34" charset="0"/>
            </a:endParaRPr>
          </a:p>
          <a:p>
            <a:r>
              <a:rPr lang="nl-BE" sz="2800" dirty="0">
                <a:effectLst/>
                <a:latin typeface="+mj-lt"/>
                <a:ea typeface="Times New Roman" panose="02020603050405020304" pitchFamily="18" charset="0"/>
              </a:rPr>
              <a:t>Verspreiding draaiboek</a:t>
            </a:r>
            <a:endParaRPr lang="nl-BE" sz="2800" dirty="0">
              <a:latin typeface="+mj-lt"/>
            </a:endParaRPr>
          </a:p>
          <a:p>
            <a:r>
              <a:rPr lang="nl-BE" sz="2800" dirty="0">
                <a:effectLst/>
                <a:latin typeface="+mj-lt"/>
                <a:ea typeface="Times New Roman" panose="02020603050405020304" pitchFamily="18" charset="0"/>
              </a:rPr>
              <a:t>Beleidsmatig</a:t>
            </a:r>
          </a:p>
          <a:p>
            <a:pPr lvl="1"/>
            <a:r>
              <a:rPr lang="nl-BE" sz="2400" dirty="0">
                <a:effectLst/>
                <a:latin typeface="+mj-lt"/>
                <a:ea typeface="Times New Roman" panose="02020603050405020304" pitchFamily="18" charset="0"/>
              </a:rPr>
              <a:t>Aankaarten waar scholen tegenaan botsen bv. vereenvoudiging subsidieprocedures, …</a:t>
            </a:r>
          </a:p>
          <a:p>
            <a:pPr lvl="1"/>
            <a:r>
              <a:rPr lang="nl-BE" sz="2400" dirty="0">
                <a:effectLst/>
                <a:latin typeface="+mj-lt"/>
                <a:ea typeface="Times New Roman" panose="02020603050405020304" pitchFamily="18" charset="0"/>
              </a:rPr>
              <a:t>Versnelde uitrol digitale meters promoten</a:t>
            </a:r>
          </a:p>
          <a:p>
            <a:pPr lvl="1"/>
            <a:r>
              <a:rPr lang="nl-BE" sz="2400" dirty="0">
                <a:latin typeface="+mj-lt"/>
                <a:ea typeface="Times New Roman" panose="02020603050405020304" pitchFamily="18" charset="0"/>
              </a:rPr>
              <a:t>Financieringsmogelijkheden zoeken</a:t>
            </a:r>
            <a:endParaRPr lang="nl-BE" sz="2400" dirty="0">
              <a:effectLst/>
              <a:latin typeface="+mj-lt"/>
              <a:ea typeface="Times New Roman" panose="02020603050405020304" pitchFamily="18" charset="0"/>
            </a:endParaRPr>
          </a:p>
          <a:p>
            <a:r>
              <a:rPr lang="nl-BE" sz="2800" dirty="0"/>
              <a:t>Realisatie klimaatdoelstellingen stad Leuven</a:t>
            </a:r>
          </a:p>
        </p:txBody>
      </p:sp>
      <p:sp>
        <p:nvSpPr>
          <p:cNvPr id="3" name="Tijdelijke aanduiding voor tekst 2">
            <a:extLst>
              <a:ext uri="{FF2B5EF4-FFF2-40B4-BE49-F238E27FC236}">
                <a16:creationId xmlns:a16="http://schemas.microsoft.com/office/drawing/2014/main" id="{44AACFAF-91ED-3614-24E2-D63FB3E004C3}"/>
              </a:ext>
            </a:extLst>
          </p:cNvPr>
          <p:cNvSpPr>
            <a:spLocks noGrp="1"/>
          </p:cNvSpPr>
          <p:nvPr>
            <p:ph type="body" idx="13"/>
          </p:nvPr>
        </p:nvSpPr>
        <p:spPr/>
        <p:txBody>
          <a:bodyPr/>
          <a:lstStyle/>
          <a:p>
            <a:endParaRPr lang="nl-BE"/>
          </a:p>
        </p:txBody>
      </p:sp>
      <p:sp>
        <p:nvSpPr>
          <p:cNvPr id="4" name="Titel 3">
            <a:extLst>
              <a:ext uri="{FF2B5EF4-FFF2-40B4-BE49-F238E27FC236}">
                <a16:creationId xmlns:a16="http://schemas.microsoft.com/office/drawing/2014/main" id="{139338B5-E9A2-DC6D-CF4C-A05BCE3F4F1A}"/>
              </a:ext>
            </a:extLst>
          </p:cNvPr>
          <p:cNvSpPr>
            <a:spLocks noGrp="1"/>
          </p:cNvSpPr>
          <p:nvPr>
            <p:ph type="title"/>
          </p:nvPr>
        </p:nvSpPr>
        <p:spPr/>
        <p:txBody>
          <a:bodyPr/>
          <a:lstStyle/>
          <a:p>
            <a:r>
              <a:rPr lang="nl-BE" dirty="0"/>
              <a:t>Opdracht Energiecoördinator</a:t>
            </a:r>
          </a:p>
        </p:txBody>
      </p:sp>
    </p:spTree>
    <p:extLst>
      <p:ext uri="{BB962C8B-B14F-4D97-AF65-F5344CB8AC3E}">
        <p14:creationId xmlns:p14="http://schemas.microsoft.com/office/powerpoint/2010/main" val="3212676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CA7E28D-BD69-3A00-F685-72E4801BBDDB}"/>
              </a:ext>
            </a:extLst>
          </p:cNvPr>
          <p:cNvSpPr>
            <a:spLocks noGrp="1"/>
          </p:cNvSpPr>
          <p:nvPr>
            <p:ph idx="1"/>
          </p:nvPr>
        </p:nvSpPr>
        <p:spPr>
          <a:xfrm>
            <a:off x="824400" y="2197725"/>
            <a:ext cx="7920000" cy="4082252"/>
          </a:xfrm>
        </p:spPr>
        <p:txBody>
          <a:bodyPr/>
          <a:lstStyle/>
          <a:p>
            <a:r>
              <a:rPr lang="nl-BE" dirty="0"/>
              <a:t>Voor wie?</a:t>
            </a:r>
          </a:p>
          <a:p>
            <a:pPr lvl="1"/>
            <a:r>
              <a:rPr lang="nl-BE" dirty="0"/>
              <a:t>Directeurs logistiek, </a:t>
            </a:r>
            <a:r>
              <a:rPr lang="nl-BE" dirty="0" err="1"/>
              <a:t>TAC’ers</a:t>
            </a:r>
            <a:r>
              <a:rPr lang="nl-BE" dirty="0"/>
              <a:t>, technisch verantwoordelijken, …</a:t>
            </a:r>
          </a:p>
          <a:p>
            <a:pPr lvl="1"/>
            <a:r>
              <a:rPr lang="nl-BE" dirty="0"/>
              <a:t>Netoverschrijdend</a:t>
            </a:r>
          </a:p>
          <a:p>
            <a:pPr lvl="1"/>
            <a:r>
              <a:rPr lang="nl-BE" dirty="0" err="1"/>
              <a:t>BaO</a:t>
            </a:r>
            <a:r>
              <a:rPr lang="nl-BE" dirty="0"/>
              <a:t> en SO</a:t>
            </a:r>
          </a:p>
          <a:p>
            <a:r>
              <a:rPr lang="nl-BE" dirty="0"/>
              <a:t>Doel</a:t>
            </a:r>
          </a:p>
          <a:p>
            <a:pPr lvl="1"/>
            <a:r>
              <a:rPr lang="nl-BE" altLang="nl-BE" dirty="0"/>
              <a:t>Intervisie – delen van </a:t>
            </a:r>
            <a:r>
              <a:rPr lang="nl-BE" altLang="nl-BE" dirty="0" err="1"/>
              <a:t>good</a:t>
            </a:r>
            <a:r>
              <a:rPr lang="nl-BE" altLang="nl-BE" dirty="0"/>
              <a:t> </a:t>
            </a:r>
            <a:r>
              <a:rPr lang="nl-BE" altLang="nl-BE" dirty="0" err="1"/>
              <a:t>practices</a:t>
            </a:r>
            <a:r>
              <a:rPr lang="nl-BE" altLang="nl-BE" dirty="0"/>
              <a:t>, financiële </a:t>
            </a:r>
            <a:r>
              <a:rPr lang="nl-BE" altLang="nl-BE" dirty="0" err="1"/>
              <a:t>know</a:t>
            </a:r>
            <a:r>
              <a:rPr lang="nl-BE" altLang="nl-BE" dirty="0"/>
              <a:t> </a:t>
            </a:r>
            <a:r>
              <a:rPr lang="nl-BE" altLang="nl-BE" dirty="0" err="1"/>
              <a:t>how</a:t>
            </a:r>
            <a:r>
              <a:rPr lang="nl-BE" altLang="nl-BE" dirty="0"/>
              <a:t> – tips en tricks</a:t>
            </a:r>
          </a:p>
          <a:p>
            <a:pPr lvl="1"/>
            <a:r>
              <a:rPr lang="nl-BE" altLang="nl-BE" dirty="0"/>
              <a:t>Vormingen organiseren</a:t>
            </a:r>
          </a:p>
          <a:p>
            <a:pPr lvl="1"/>
            <a:r>
              <a:rPr lang="nl-BE" altLang="nl-BE" dirty="0"/>
              <a:t>Financieringsmogelijkheden opvolgen + in kaart brengen</a:t>
            </a:r>
          </a:p>
          <a:p>
            <a:pPr lvl="1"/>
            <a:r>
              <a:rPr lang="nl-NL" dirty="0"/>
              <a:t>Samenwerking geeft oplossingen, zoals groepsaankopen, formats uitwerken voor subsidieaanvragen, …</a:t>
            </a:r>
          </a:p>
          <a:p>
            <a:pPr lvl="1"/>
            <a:r>
              <a:rPr lang="nl-BE" dirty="0"/>
              <a:t>…</a:t>
            </a:r>
          </a:p>
          <a:p>
            <a:pPr lvl="1"/>
            <a:endParaRPr lang="nl-BE" dirty="0"/>
          </a:p>
          <a:p>
            <a:r>
              <a:rPr lang="nl-BE" dirty="0"/>
              <a:t>Interesse?</a:t>
            </a:r>
          </a:p>
        </p:txBody>
      </p:sp>
      <p:sp>
        <p:nvSpPr>
          <p:cNvPr id="3" name="Tijdelijke aanduiding voor tekst 2">
            <a:extLst>
              <a:ext uri="{FF2B5EF4-FFF2-40B4-BE49-F238E27FC236}">
                <a16:creationId xmlns:a16="http://schemas.microsoft.com/office/drawing/2014/main" id="{7DF4825F-968E-A18C-E5A1-DC64D6D0679F}"/>
              </a:ext>
            </a:extLst>
          </p:cNvPr>
          <p:cNvSpPr>
            <a:spLocks noGrp="1"/>
          </p:cNvSpPr>
          <p:nvPr>
            <p:ph type="body" idx="13"/>
          </p:nvPr>
        </p:nvSpPr>
        <p:spPr/>
        <p:txBody>
          <a:bodyPr/>
          <a:lstStyle/>
          <a:p>
            <a:r>
              <a:rPr lang="nl-BE" dirty="0"/>
              <a:t>Lerend netwerk opstarten</a:t>
            </a:r>
          </a:p>
          <a:p>
            <a:endParaRPr lang="nl-BE" dirty="0"/>
          </a:p>
        </p:txBody>
      </p:sp>
      <p:sp>
        <p:nvSpPr>
          <p:cNvPr id="4" name="Titel 3">
            <a:extLst>
              <a:ext uri="{FF2B5EF4-FFF2-40B4-BE49-F238E27FC236}">
                <a16:creationId xmlns:a16="http://schemas.microsoft.com/office/drawing/2014/main" id="{091A7325-C7AC-FE1C-415D-9E8420C78EC0}"/>
              </a:ext>
            </a:extLst>
          </p:cNvPr>
          <p:cNvSpPr>
            <a:spLocks noGrp="1"/>
          </p:cNvSpPr>
          <p:nvPr>
            <p:ph type="title"/>
          </p:nvPr>
        </p:nvSpPr>
        <p:spPr/>
        <p:txBody>
          <a:bodyPr/>
          <a:lstStyle/>
          <a:p>
            <a:r>
              <a:rPr lang="nl-BE" dirty="0"/>
              <a:t>Plannen</a:t>
            </a:r>
          </a:p>
        </p:txBody>
      </p:sp>
    </p:spTree>
    <p:extLst>
      <p:ext uri="{BB962C8B-B14F-4D97-AF65-F5344CB8AC3E}">
        <p14:creationId xmlns:p14="http://schemas.microsoft.com/office/powerpoint/2010/main" val="345842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4A58933-B30C-69CA-94C9-8D9081D9C2BE}"/>
              </a:ext>
            </a:extLst>
          </p:cNvPr>
          <p:cNvSpPr>
            <a:spLocks noGrp="1"/>
          </p:cNvSpPr>
          <p:nvPr>
            <p:ph idx="1"/>
          </p:nvPr>
        </p:nvSpPr>
        <p:spPr>
          <a:xfrm>
            <a:off x="824400" y="1932495"/>
            <a:ext cx="7920000" cy="4101105"/>
          </a:xfrm>
        </p:spPr>
        <p:txBody>
          <a:bodyPr/>
          <a:lstStyle/>
          <a:p>
            <a:r>
              <a:rPr lang="nl-BE" dirty="0"/>
              <a:t>Energiemeetplatform</a:t>
            </a:r>
          </a:p>
          <a:p>
            <a:r>
              <a:rPr lang="nl-BE" dirty="0"/>
              <a:t>Stad Leuven: groep Scholen Leuven</a:t>
            </a:r>
          </a:p>
        </p:txBody>
      </p:sp>
      <p:sp>
        <p:nvSpPr>
          <p:cNvPr id="3" name="Tijdelijke aanduiding voor tekst 2">
            <a:extLst>
              <a:ext uri="{FF2B5EF4-FFF2-40B4-BE49-F238E27FC236}">
                <a16:creationId xmlns:a16="http://schemas.microsoft.com/office/drawing/2014/main" id="{4BB5A475-DC2B-8178-02EA-4E2D59CD8583}"/>
              </a:ext>
            </a:extLst>
          </p:cNvPr>
          <p:cNvSpPr>
            <a:spLocks noGrp="1"/>
          </p:cNvSpPr>
          <p:nvPr>
            <p:ph type="body" idx="13"/>
          </p:nvPr>
        </p:nvSpPr>
        <p:spPr/>
        <p:txBody>
          <a:bodyPr/>
          <a:lstStyle/>
          <a:p>
            <a:r>
              <a:rPr lang="nl-BE" dirty="0"/>
              <a:t>Energie ID</a:t>
            </a:r>
          </a:p>
        </p:txBody>
      </p:sp>
      <p:sp>
        <p:nvSpPr>
          <p:cNvPr id="4" name="Titel 3">
            <a:extLst>
              <a:ext uri="{FF2B5EF4-FFF2-40B4-BE49-F238E27FC236}">
                <a16:creationId xmlns:a16="http://schemas.microsoft.com/office/drawing/2014/main" id="{81E41D7D-05B6-4657-5DA3-01BDD33FE578}"/>
              </a:ext>
            </a:extLst>
          </p:cNvPr>
          <p:cNvSpPr>
            <a:spLocks noGrp="1"/>
          </p:cNvSpPr>
          <p:nvPr>
            <p:ph type="title"/>
          </p:nvPr>
        </p:nvSpPr>
        <p:spPr/>
        <p:txBody>
          <a:bodyPr/>
          <a:lstStyle/>
          <a:p>
            <a:r>
              <a:rPr lang="nl-BE" dirty="0"/>
              <a:t>Plannen</a:t>
            </a:r>
          </a:p>
        </p:txBody>
      </p:sp>
      <p:pic>
        <p:nvPicPr>
          <p:cNvPr id="12" name="Afbeelding 11">
            <a:extLst>
              <a:ext uri="{FF2B5EF4-FFF2-40B4-BE49-F238E27FC236}">
                <a16:creationId xmlns:a16="http://schemas.microsoft.com/office/drawing/2014/main" id="{B625E617-5691-7C9D-51E2-0BDFB990AFB3}"/>
              </a:ext>
            </a:extLst>
          </p:cNvPr>
          <p:cNvPicPr>
            <a:picLocks noChangeAspect="1"/>
          </p:cNvPicPr>
          <p:nvPr/>
        </p:nvPicPr>
        <p:blipFill rotWithShape="1">
          <a:blip r:embed="rId2"/>
          <a:srcRect l="11289" t="7973" r="11624" b="40199"/>
          <a:stretch/>
        </p:blipFill>
        <p:spPr>
          <a:xfrm>
            <a:off x="5972918" y="455982"/>
            <a:ext cx="5279012" cy="1996426"/>
          </a:xfrm>
          <a:prstGeom prst="rect">
            <a:avLst/>
          </a:prstGeom>
        </p:spPr>
      </p:pic>
      <p:pic>
        <p:nvPicPr>
          <p:cNvPr id="14" name="Afbeelding 13">
            <a:extLst>
              <a:ext uri="{FF2B5EF4-FFF2-40B4-BE49-F238E27FC236}">
                <a16:creationId xmlns:a16="http://schemas.microsoft.com/office/drawing/2014/main" id="{ADE385E7-830F-FF68-E537-7C12085932C6}"/>
              </a:ext>
            </a:extLst>
          </p:cNvPr>
          <p:cNvPicPr>
            <a:picLocks noChangeAspect="1"/>
          </p:cNvPicPr>
          <p:nvPr/>
        </p:nvPicPr>
        <p:blipFill rotWithShape="1">
          <a:blip r:embed="rId3"/>
          <a:srcRect l="10593" t="30378" r="11547" b="13677"/>
          <a:stretch/>
        </p:blipFill>
        <p:spPr>
          <a:xfrm>
            <a:off x="1028559" y="2898808"/>
            <a:ext cx="9492792" cy="3836709"/>
          </a:xfrm>
          <a:prstGeom prst="rect">
            <a:avLst/>
          </a:prstGeom>
        </p:spPr>
      </p:pic>
    </p:spTree>
    <p:extLst>
      <p:ext uri="{BB962C8B-B14F-4D97-AF65-F5344CB8AC3E}">
        <p14:creationId xmlns:p14="http://schemas.microsoft.com/office/powerpoint/2010/main" val="118717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BDE0FFD-B304-B7BB-02A1-CCBA79D6D365}"/>
              </a:ext>
            </a:extLst>
          </p:cNvPr>
          <p:cNvSpPr>
            <a:spLocks noGrp="1"/>
          </p:cNvSpPr>
          <p:nvPr>
            <p:ph idx="1"/>
          </p:nvPr>
        </p:nvSpPr>
        <p:spPr>
          <a:xfrm>
            <a:off x="736847" y="1904755"/>
            <a:ext cx="10280341" cy="4531555"/>
          </a:xfrm>
        </p:spPr>
        <p:txBody>
          <a:bodyPr/>
          <a:lstStyle/>
          <a:p>
            <a:pPr marL="0" indent="0">
              <a:buSzPct val="100000"/>
              <a:buNone/>
            </a:pPr>
            <a:r>
              <a:rPr lang="nl-BE" dirty="0"/>
              <a:t>	Provincie Vlaams-Brabant				Departement Onderwijs</a:t>
            </a:r>
          </a:p>
          <a:p>
            <a:pPr marL="0" indent="0">
              <a:buSzPct val="100000"/>
              <a:buNone/>
            </a:pPr>
            <a:endParaRPr lang="nl-BE" dirty="0"/>
          </a:p>
          <a:p>
            <a:pPr marL="0" indent="0">
              <a:buSzPct val="100000"/>
              <a:buNone/>
            </a:pPr>
            <a:endParaRPr lang="nl-BE" dirty="0"/>
          </a:p>
          <a:p>
            <a:pPr marL="0" indent="0">
              <a:buSzPct val="100000"/>
              <a:buNone/>
            </a:pPr>
            <a:endParaRPr lang="nl-BE" dirty="0"/>
          </a:p>
          <a:p>
            <a:pPr marL="0" indent="0">
              <a:buSzPct val="100000"/>
              <a:buNone/>
            </a:pPr>
            <a:endParaRPr lang="nl-BE" dirty="0"/>
          </a:p>
          <a:p>
            <a:pPr marL="0" indent="0">
              <a:buSzPct val="100000"/>
              <a:buNone/>
            </a:pPr>
            <a:endParaRPr lang="nl-BE" dirty="0"/>
          </a:p>
          <a:p>
            <a:pPr marL="0" indent="0">
              <a:buSzPct val="100000"/>
              <a:buNone/>
            </a:pPr>
            <a:endParaRPr lang="nl-BE" dirty="0"/>
          </a:p>
          <a:p>
            <a:pPr marL="0" indent="0">
              <a:buSzPct val="100000"/>
              <a:buNone/>
            </a:pPr>
            <a:endParaRPr lang="nl-BE" dirty="0"/>
          </a:p>
          <a:p>
            <a:pPr marL="0" indent="0">
              <a:buSzPct val="100000"/>
              <a:buNone/>
            </a:pPr>
            <a:endParaRPr lang="nl-BE" dirty="0"/>
          </a:p>
          <a:p>
            <a:pPr marL="0" indent="0">
              <a:buSzPct val="100000"/>
              <a:buNone/>
            </a:pPr>
            <a:endParaRPr lang="nl-BE" dirty="0"/>
          </a:p>
          <a:p>
            <a:pPr marL="0" indent="0">
              <a:buSzPct val="100000"/>
              <a:buNone/>
            </a:pPr>
            <a:endParaRPr lang="nl-BE" dirty="0"/>
          </a:p>
          <a:p>
            <a:pPr marL="0" indent="0">
              <a:buSzPct val="100000"/>
              <a:buNone/>
            </a:pPr>
            <a:endParaRPr lang="nl-BE" dirty="0"/>
          </a:p>
          <a:p>
            <a:pPr marL="0" indent="0">
              <a:buSzPct val="100000"/>
              <a:buNone/>
            </a:pPr>
            <a:r>
              <a:rPr lang="nl-BE" dirty="0">
                <a:hlinkClick r:id="rId3"/>
              </a:rPr>
              <a:t>https://school2030.be/menukaart/energie</a:t>
            </a:r>
            <a:endParaRPr lang="nl-BE" dirty="0"/>
          </a:p>
          <a:p>
            <a:pPr marL="0" indent="0">
              <a:buSzPct val="100000"/>
              <a:buNone/>
            </a:pPr>
            <a:r>
              <a:rPr lang="nl-BE" dirty="0">
                <a:hlinkClick r:id="rId4"/>
              </a:rPr>
              <a:t>https://www.onderwijs.vlaanderen.be/sites/default/files/2022-03/Eindrapport-OO-energiebesparing-20220218.pdf</a:t>
            </a:r>
            <a:endParaRPr lang="nl-BE" dirty="0"/>
          </a:p>
          <a:p>
            <a:pPr marL="0" indent="0">
              <a:buSzPct val="100000"/>
              <a:buNone/>
            </a:pPr>
            <a:endParaRPr lang="nl-BE" dirty="0"/>
          </a:p>
          <a:p>
            <a:pPr marL="0" indent="0">
              <a:buSzPct val="100000"/>
              <a:buNone/>
            </a:pPr>
            <a:endParaRPr lang="nl-BE" dirty="0"/>
          </a:p>
        </p:txBody>
      </p:sp>
      <p:sp>
        <p:nvSpPr>
          <p:cNvPr id="3" name="Tijdelijke aanduiding voor tekst 2">
            <a:extLst>
              <a:ext uri="{FF2B5EF4-FFF2-40B4-BE49-F238E27FC236}">
                <a16:creationId xmlns:a16="http://schemas.microsoft.com/office/drawing/2014/main" id="{7809FF1C-B85E-C125-E25A-218235B9A1BA}"/>
              </a:ext>
            </a:extLst>
          </p:cNvPr>
          <p:cNvSpPr>
            <a:spLocks noGrp="1"/>
          </p:cNvSpPr>
          <p:nvPr>
            <p:ph type="body" idx="13"/>
          </p:nvPr>
        </p:nvSpPr>
        <p:spPr/>
        <p:txBody>
          <a:bodyPr/>
          <a:lstStyle/>
          <a:p>
            <a:r>
              <a:rPr lang="nl-BE" dirty="0"/>
              <a:t> </a:t>
            </a:r>
          </a:p>
        </p:txBody>
      </p:sp>
      <p:sp>
        <p:nvSpPr>
          <p:cNvPr id="4" name="Titel 3">
            <a:extLst>
              <a:ext uri="{FF2B5EF4-FFF2-40B4-BE49-F238E27FC236}">
                <a16:creationId xmlns:a16="http://schemas.microsoft.com/office/drawing/2014/main" id="{98DB2199-22DB-42FC-3DAE-BC9519055409}"/>
              </a:ext>
            </a:extLst>
          </p:cNvPr>
          <p:cNvSpPr>
            <a:spLocks noGrp="1"/>
          </p:cNvSpPr>
          <p:nvPr>
            <p:ph type="title"/>
          </p:nvPr>
        </p:nvSpPr>
        <p:spPr/>
        <p:txBody>
          <a:bodyPr/>
          <a:lstStyle/>
          <a:p>
            <a:r>
              <a:rPr lang="nl-BE" altLang="nl-BE" dirty="0"/>
              <a:t>Energieke Scholen</a:t>
            </a:r>
            <a:endParaRPr lang="nl-BE" dirty="0"/>
          </a:p>
        </p:txBody>
      </p:sp>
      <p:pic>
        <p:nvPicPr>
          <p:cNvPr id="6" name="Afbeelding 5">
            <a:extLst>
              <a:ext uri="{FF2B5EF4-FFF2-40B4-BE49-F238E27FC236}">
                <a16:creationId xmlns:a16="http://schemas.microsoft.com/office/drawing/2014/main" id="{642CF405-8D23-F3D0-5120-B2A613D340D3}"/>
              </a:ext>
            </a:extLst>
          </p:cNvPr>
          <p:cNvPicPr>
            <a:picLocks noChangeAspect="1"/>
          </p:cNvPicPr>
          <p:nvPr/>
        </p:nvPicPr>
        <p:blipFill>
          <a:blip r:embed="rId5"/>
          <a:stretch>
            <a:fillRect/>
          </a:stretch>
        </p:blipFill>
        <p:spPr>
          <a:xfrm>
            <a:off x="1862677" y="2244623"/>
            <a:ext cx="1961965" cy="2870188"/>
          </a:xfrm>
          <a:prstGeom prst="rect">
            <a:avLst/>
          </a:prstGeom>
        </p:spPr>
      </p:pic>
      <p:pic>
        <p:nvPicPr>
          <p:cNvPr id="8" name="Afbeelding 7">
            <a:extLst>
              <a:ext uri="{FF2B5EF4-FFF2-40B4-BE49-F238E27FC236}">
                <a16:creationId xmlns:a16="http://schemas.microsoft.com/office/drawing/2014/main" id="{B3A5D933-C85B-6A22-C24F-3132D00A945B}"/>
              </a:ext>
            </a:extLst>
          </p:cNvPr>
          <p:cNvPicPr>
            <a:picLocks noChangeAspect="1"/>
          </p:cNvPicPr>
          <p:nvPr/>
        </p:nvPicPr>
        <p:blipFill>
          <a:blip r:embed="rId6"/>
          <a:stretch>
            <a:fillRect/>
          </a:stretch>
        </p:blipFill>
        <p:spPr>
          <a:xfrm>
            <a:off x="7279688" y="2280134"/>
            <a:ext cx="1933700" cy="2799166"/>
          </a:xfrm>
          <a:prstGeom prst="rect">
            <a:avLst/>
          </a:prstGeom>
        </p:spPr>
      </p:pic>
    </p:spTree>
    <p:extLst>
      <p:ext uri="{BB962C8B-B14F-4D97-AF65-F5344CB8AC3E}">
        <p14:creationId xmlns:p14="http://schemas.microsoft.com/office/powerpoint/2010/main" val="411803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2EEF8-2C09-47B1-850B-2DF6D1907F6E}"/>
              </a:ext>
            </a:extLst>
          </p:cNvPr>
          <p:cNvSpPr>
            <a:spLocks noGrp="1"/>
          </p:cNvSpPr>
          <p:nvPr>
            <p:ph type="ctrTitle"/>
          </p:nvPr>
        </p:nvSpPr>
        <p:spPr/>
        <p:txBody>
          <a:bodyPr/>
          <a:lstStyle/>
          <a:p>
            <a:endParaRPr lang="nl-BE"/>
          </a:p>
        </p:txBody>
      </p:sp>
      <p:sp>
        <p:nvSpPr>
          <p:cNvPr id="3" name="Ondertitel 2">
            <a:extLst>
              <a:ext uri="{FF2B5EF4-FFF2-40B4-BE49-F238E27FC236}">
                <a16:creationId xmlns:a16="http://schemas.microsoft.com/office/drawing/2014/main" id="{60EADA76-0128-4F00-BE19-B8C1F073F7EB}"/>
              </a:ext>
            </a:extLst>
          </p:cNvPr>
          <p:cNvSpPr>
            <a:spLocks noGrp="1"/>
          </p:cNvSpPr>
          <p:nvPr>
            <p:ph type="subTitle" idx="1"/>
          </p:nvPr>
        </p:nvSpPr>
        <p:spPr/>
        <p:txBody>
          <a:bodyPr/>
          <a:lstStyle/>
          <a:p>
            <a:r>
              <a:rPr lang="nl-BE" sz="2000" dirty="0">
                <a:hlinkClick r:id="rId2"/>
              </a:rPr>
              <a:t>ellen.vandenbroucke@leuven.be</a:t>
            </a:r>
            <a:endParaRPr lang="nl-BE" sz="2000" dirty="0"/>
          </a:p>
          <a:p>
            <a:r>
              <a:rPr lang="nl-BE" sz="2000" dirty="0">
                <a:hlinkClick r:id="rId2"/>
              </a:rPr>
              <a:t>inge.delafortrie@ksleuven.be</a:t>
            </a:r>
          </a:p>
          <a:p>
            <a:r>
              <a:rPr lang="nl-BE" sz="2000" dirty="0">
                <a:hlinkClick r:id="rId3"/>
              </a:rPr>
              <a:t>https://school2030.be</a:t>
            </a:r>
            <a:r>
              <a:rPr lang="nl-BE" sz="2000" dirty="0"/>
              <a:t> </a:t>
            </a:r>
          </a:p>
        </p:txBody>
      </p:sp>
    </p:spTree>
    <p:extLst>
      <p:ext uri="{BB962C8B-B14F-4D97-AF65-F5344CB8AC3E}">
        <p14:creationId xmlns:p14="http://schemas.microsoft.com/office/powerpoint/2010/main" val="402385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0F2AD71-33B9-2F86-71EF-ECCA06E79277}"/>
              </a:ext>
            </a:extLst>
          </p:cNvPr>
          <p:cNvSpPr>
            <a:spLocks noGrp="1"/>
          </p:cNvSpPr>
          <p:nvPr>
            <p:ph idx="1"/>
          </p:nvPr>
        </p:nvSpPr>
        <p:spPr>
          <a:xfrm>
            <a:off x="684999" y="1751325"/>
            <a:ext cx="7920000" cy="4025691"/>
          </a:xfrm>
        </p:spPr>
        <p:txBody>
          <a:bodyPr/>
          <a:lstStyle/>
          <a:p>
            <a:endParaRPr lang="nl-BE" dirty="0"/>
          </a:p>
          <a:p>
            <a:r>
              <a:rPr lang="nl-BE" sz="2000" dirty="0"/>
              <a:t>Innovatief samenwerkingsverband (dienst onderwijs, Energieke Scholen, Leuven 2030, MOS Vlaanderen)</a:t>
            </a:r>
          </a:p>
          <a:p>
            <a:r>
              <a:rPr lang="nl-BE" sz="2000" dirty="0"/>
              <a:t>Partners: </a:t>
            </a:r>
            <a:r>
              <a:rPr lang="nl-BE" sz="2000" dirty="0" err="1"/>
              <a:t>Rikolto</a:t>
            </a:r>
            <a:r>
              <a:rPr lang="nl-BE" sz="2000" dirty="0"/>
              <a:t>, Mobiel 21, </a:t>
            </a:r>
            <a:r>
              <a:rPr lang="nl-BE" sz="2000" dirty="0" err="1"/>
              <a:t>EcoWerf</a:t>
            </a:r>
            <a:r>
              <a:rPr lang="nl-BE" sz="2000" dirty="0"/>
              <a:t>, …</a:t>
            </a:r>
          </a:p>
          <a:p>
            <a:r>
              <a:rPr lang="nl-BE" sz="2000" dirty="0"/>
              <a:t>Thema’s: Energie, voeding, </a:t>
            </a:r>
            <a:r>
              <a:rPr lang="nl-BE" sz="2000" dirty="0" err="1"/>
              <a:t>edu</a:t>
            </a:r>
            <a:r>
              <a:rPr lang="nl-BE" sz="2000" dirty="0"/>
              <a:t>-actie, vergroening, mobiliteit, afval en circulaire economie, systeemdenken</a:t>
            </a:r>
          </a:p>
          <a:p>
            <a:pPr marL="0" indent="0">
              <a:buNone/>
            </a:pPr>
            <a:endParaRPr lang="nl-BE" sz="2000" dirty="0"/>
          </a:p>
          <a:p>
            <a:r>
              <a:rPr lang="nl-BE" sz="2000" dirty="0"/>
              <a:t>Ankerpunt Energie</a:t>
            </a:r>
          </a:p>
          <a:p>
            <a:r>
              <a:rPr lang="nl-BE" sz="2000" dirty="0"/>
              <a:t>Menukaart </a:t>
            </a:r>
            <a:r>
              <a:rPr lang="nl-BE" sz="2000" dirty="0">
                <a:hlinkClick r:id="rId2"/>
              </a:rPr>
              <a:t>https://school2030.be/menukaart/energie</a:t>
            </a:r>
            <a:endParaRPr lang="nl-BE" sz="2000" dirty="0"/>
          </a:p>
          <a:p>
            <a:r>
              <a:rPr lang="nl-BE" sz="2000" dirty="0"/>
              <a:t>Draaiboek Energieke Scholen</a:t>
            </a:r>
          </a:p>
          <a:p>
            <a:r>
              <a:rPr lang="nl-BE" sz="2000" dirty="0"/>
              <a:t>Zoeken naar financieringsmogelijkheden</a:t>
            </a:r>
          </a:p>
          <a:p>
            <a:r>
              <a:rPr lang="nl-BE" sz="2000" dirty="0"/>
              <a:t>Advies op maat</a:t>
            </a:r>
          </a:p>
        </p:txBody>
      </p:sp>
      <p:sp>
        <p:nvSpPr>
          <p:cNvPr id="3" name="Tijdelijke aanduiding voor tekst 2">
            <a:extLst>
              <a:ext uri="{FF2B5EF4-FFF2-40B4-BE49-F238E27FC236}">
                <a16:creationId xmlns:a16="http://schemas.microsoft.com/office/drawing/2014/main" id="{EF707839-B25E-4F92-C346-39F183F5B356}"/>
              </a:ext>
            </a:extLst>
          </p:cNvPr>
          <p:cNvSpPr>
            <a:spLocks noGrp="1"/>
          </p:cNvSpPr>
          <p:nvPr>
            <p:ph type="body" idx="13"/>
          </p:nvPr>
        </p:nvSpPr>
        <p:spPr/>
        <p:txBody>
          <a:bodyPr/>
          <a:lstStyle/>
          <a:p>
            <a:r>
              <a:rPr lang="nl-BE" dirty="0"/>
              <a:t>Thema energie</a:t>
            </a:r>
          </a:p>
        </p:txBody>
      </p:sp>
      <p:sp>
        <p:nvSpPr>
          <p:cNvPr id="4" name="Titel 3">
            <a:extLst>
              <a:ext uri="{FF2B5EF4-FFF2-40B4-BE49-F238E27FC236}">
                <a16:creationId xmlns:a16="http://schemas.microsoft.com/office/drawing/2014/main" id="{C1BF0EBC-7320-292F-76D5-611ACA72F689}"/>
              </a:ext>
            </a:extLst>
          </p:cNvPr>
          <p:cNvSpPr>
            <a:spLocks noGrp="1"/>
          </p:cNvSpPr>
          <p:nvPr>
            <p:ph type="title"/>
          </p:nvPr>
        </p:nvSpPr>
        <p:spPr/>
        <p:txBody>
          <a:bodyPr/>
          <a:lstStyle/>
          <a:p>
            <a:r>
              <a:rPr lang="nl-BE" dirty="0"/>
              <a:t>School 2030</a:t>
            </a:r>
          </a:p>
        </p:txBody>
      </p:sp>
      <p:pic>
        <p:nvPicPr>
          <p:cNvPr id="6" name="Afbeelding 5">
            <a:extLst>
              <a:ext uri="{FF2B5EF4-FFF2-40B4-BE49-F238E27FC236}">
                <a16:creationId xmlns:a16="http://schemas.microsoft.com/office/drawing/2014/main" id="{31AB2AD2-BA64-F489-B1CA-CF421C2C1FA3}"/>
              </a:ext>
            </a:extLst>
          </p:cNvPr>
          <p:cNvPicPr>
            <a:picLocks noChangeAspect="1"/>
          </p:cNvPicPr>
          <p:nvPr/>
        </p:nvPicPr>
        <p:blipFill>
          <a:blip r:embed="rId3"/>
          <a:stretch>
            <a:fillRect/>
          </a:stretch>
        </p:blipFill>
        <p:spPr>
          <a:xfrm>
            <a:off x="8883801" y="715980"/>
            <a:ext cx="2231873" cy="5426039"/>
          </a:xfrm>
          <a:prstGeom prst="rect">
            <a:avLst/>
          </a:prstGeom>
        </p:spPr>
      </p:pic>
    </p:spTree>
    <p:extLst>
      <p:ext uri="{BB962C8B-B14F-4D97-AF65-F5344CB8AC3E}">
        <p14:creationId xmlns:p14="http://schemas.microsoft.com/office/powerpoint/2010/main" val="58921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BB4F28B-7301-2324-61BC-A4D20C0EF06F}"/>
              </a:ext>
            </a:extLst>
          </p:cNvPr>
          <p:cNvSpPr>
            <a:spLocks noGrp="1"/>
          </p:cNvSpPr>
          <p:nvPr>
            <p:ph idx="1"/>
          </p:nvPr>
        </p:nvSpPr>
        <p:spPr>
          <a:xfrm>
            <a:off x="824400" y="2015412"/>
            <a:ext cx="7920000" cy="4167478"/>
          </a:xfrm>
        </p:spPr>
        <p:txBody>
          <a:bodyPr/>
          <a:lstStyle/>
          <a:p>
            <a:r>
              <a:rPr lang="nl-BE" sz="2400" dirty="0"/>
              <a:t>Samenwerking provincie Vlaams-Brabant en KSLeuven</a:t>
            </a:r>
            <a:endParaRPr lang="nl-NL" sz="2400" i="1" dirty="0"/>
          </a:p>
          <a:p>
            <a:r>
              <a:rPr lang="nl-BE" altLang="en-US" sz="2400" dirty="0"/>
              <a:t>Energieke scholen 1.0</a:t>
            </a:r>
          </a:p>
          <a:p>
            <a:pPr lvl="1" indent="-360363">
              <a:buClr>
                <a:srgbClr val="BD1721"/>
              </a:buClr>
              <a:buSzPct val="100000"/>
              <a:buFont typeface="Wingdings" panose="05000000000000000000" pitchFamily="2" charset="2"/>
              <a:buChar char="Ø"/>
              <a:defRPr/>
            </a:pPr>
            <a:r>
              <a:rPr lang="nl-BE" altLang="en-US" dirty="0"/>
              <a:t>2017-2020</a:t>
            </a:r>
          </a:p>
          <a:p>
            <a:pPr marL="728662" lvl="1" indent="-285750">
              <a:buClr>
                <a:srgbClr val="BD1721"/>
              </a:buClr>
              <a:buSzPct val="100000"/>
              <a:buFont typeface="Wingdings" panose="05000000000000000000" pitchFamily="2" charset="2"/>
              <a:buChar char="Ø"/>
              <a:defRPr/>
            </a:pPr>
            <a:r>
              <a:rPr lang="nl-BE" altLang="en-US" dirty="0"/>
              <a:t> 2 jaarlijks traject met scholen KSL</a:t>
            </a:r>
          </a:p>
          <a:p>
            <a:pPr lvl="1" indent="-360363">
              <a:buClr>
                <a:srgbClr val="BD1721"/>
              </a:buClr>
              <a:buSzPct val="100000"/>
              <a:buFont typeface="Wingdings" panose="05000000000000000000" pitchFamily="2" charset="2"/>
              <a:buChar char="Ø"/>
              <a:defRPr/>
            </a:pPr>
            <a:r>
              <a:rPr lang="nl-BE" altLang="nl-BE" dirty="0"/>
              <a:t>3 luiken: </a:t>
            </a:r>
            <a:r>
              <a:rPr lang="nl-BE" altLang="en-US" dirty="0"/>
              <a:t>Educatief – Technisch – Financieel</a:t>
            </a:r>
          </a:p>
          <a:p>
            <a:pPr marL="360363" marR="0" lvl="0" indent="-360363" algn="l" defTabSz="914400" rtl="0" eaLnBrk="1" fontAlgn="auto" latinLnBrk="0" hangingPunct="1">
              <a:lnSpc>
                <a:spcPct val="90000"/>
              </a:lnSpc>
              <a:spcBef>
                <a:spcPts val="500"/>
              </a:spcBef>
              <a:spcAft>
                <a:spcPts val="0"/>
              </a:spcAft>
              <a:buClr>
                <a:srgbClr val="BD1721"/>
              </a:buClr>
              <a:buSzPct val="75000"/>
              <a:buFontTx/>
              <a:buBlip>
                <a:blip r:embed="rId3">
                  <a:extLst>
                    <a:ext uri="{96DAC541-7B7A-43D3-8B79-37D633B846F1}">
                      <asvg:svgBlip xmlns:asvg="http://schemas.microsoft.com/office/drawing/2016/SVG/main" r:embed="rId4"/>
                    </a:ext>
                  </a:extLst>
                </a:blip>
              </a:buBlip>
              <a:tabLst/>
              <a:defRPr/>
            </a:pPr>
            <a:r>
              <a:rPr kumimoji="0" lang="nl-BE" altLang="en-US" sz="2400" b="0" i="0" u="none" strike="noStrike" kern="1200" cap="none" spc="0" normalizeH="0" baseline="0" noProof="0" dirty="0">
                <a:ln>
                  <a:noFill/>
                </a:ln>
                <a:solidFill>
                  <a:srgbClr val="000000"/>
                </a:solidFill>
                <a:effectLst/>
                <a:uLnTx/>
                <a:uFillTx/>
                <a:ea typeface="+mn-ea"/>
                <a:cs typeface="+mn-cs"/>
              </a:rPr>
              <a:t>Energieke scholen 2.0</a:t>
            </a:r>
          </a:p>
          <a:p>
            <a:pPr lvl="1">
              <a:buClr>
                <a:schemeClr val="accent1">
                  <a:lumMod val="75000"/>
                </a:schemeClr>
              </a:buClr>
              <a:buFont typeface="Wingdings" panose="05000000000000000000" pitchFamily="2" charset="2"/>
              <a:buChar char="Ø"/>
            </a:pPr>
            <a:r>
              <a:rPr lang="nl-BE" altLang="en-US" dirty="0"/>
              <a:t>Verderzetting project tot juni 2022</a:t>
            </a:r>
          </a:p>
          <a:p>
            <a:pPr lvl="1">
              <a:buClr>
                <a:schemeClr val="accent1">
                  <a:lumMod val="75000"/>
                </a:schemeClr>
              </a:buClr>
              <a:buFont typeface="Wingdings" panose="05000000000000000000" pitchFamily="2" charset="2"/>
              <a:buChar char="Ø"/>
            </a:pPr>
            <a:r>
              <a:rPr lang="nl-BE" altLang="en-US" dirty="0"/>
              <a:t>Projectmiddelen provincie en KBS</a:t>
            </a:r>
          </a:p>
          <a:p>
            <a:pPr lvl="1">
              <a:buClr>
                <a:schemeClr val="accent1">
                  <a:lumMod val="75000"/>
                </a:schemeClr>
              </a:buClr>
              <a:buFont typeface="Wingdings" panose="05000000000000000000" pitchFamily="2" charset="2"/>
              <a:buChar char="Ø"/>
            </a:pPr>
            <a:r>
              <a:rPr lang="nl-BE" altLang="en-US" dirty="0"/>
              <a:t>Alle secundaire scholen van Leuven</a:t>
            </a:r>
          </a:p>
          <a:p>
            <a:r>
              <a:rPr lang="nl-BE" sz="2400" dirty="0"/>
              <a:t>Energieke scholen 3.0</a:t>
            </a:r>
          </a:p>
          <a:p>
            <a:pPr lvl="1">
              <a:buClr>
                <a:schemeClr val="accent1">
                  <a:lumMod val="75000"/>
                </a:schemeClr>
              </a:buClr>
              <a:buFont typeface="Wingdings" panose="05000000000000000000" pitchFamily="2" charset="2"/>
              <a:buChar char="Ø"/>
            </a:pPr>
            <a:r>
              <a:rPr lang="nl-BE" dirty="0"/>
              <a:t>Door goede resultaten verderzetting met middelen van Stad Leuven en KSLeuven</a:t>
            </a:r>
          </a:p>
          <a:p>
            <a:pPr lvl="1">
              <a:buClr>
                <a:schemeClr val="accent1">
                  <a:lumMod val="75000"/>
                </a:schemeClr>
              </a:buClr>
              <a:buFont typeface="Wingdings" panose="05000000000000000000" pitchFamily="2" charset="2"/>
              <a:buChar char="Ø"/>
            </a:pPr>
            <a:r>
              <a:rPr lang="nl-BE" dirty="0"/>
              <a:t>Samenwerking en </a:t>
            </a:r>
            <a:r>
              <a:rPr lang="nl-BE" dirty="0" err="1"/>
              <a:t>inkanteling</a:t>
            </a:r>
            <a:r>
              <a:rPr lang="nl-BE" dirty="0"/>
              <a:t> in School 2030</a:t>
            </a:r>
          </a:p>
          <a:p>
            <a:pPr marL="0" indent="0">
              <a:buSzPct val="100000"/>
              <a:buNone/>
            </a:pPr>
            <a:endParaRPr lang="nl-BE" dirty="0"/>
          </a:p>
        </p:txBody>
      </p:sp>
      <p:sp>
        <p:nvSpPr>
          <p:cNvPr id="3" name="Tijdelijke aanduiding voor tekst 2">
            <a:extLst>
              <a:ext uri="{FF2B5EF4-FFF2-40B4-BE49-F238E27FC236}">
                <a16:creationId xmlns:a16="http://schemas.microsoft.com/office/drawing/2014/main" id="{EADABB0D-4BA6-B869-67B4-922B433EF263}"/>
              </a:ext>
            </a:extLst>
          </p:cNvPr>
          <p:cNvSpPr>
            <a:spLocks noGrp="1"/>
          </p:cNvSpPr>
          <p:nvPr>
            <p:ph type="body" idx="13"/>
          </p:nvPr>
        </p:nvSpPr>
        <p:spPr>
          <a:xfrm>
            <a:off x="824400" y="1270801"/>
            <a:ext cx="7920000" cy="408710"/>
          </a:xfrm>
        </p:spPr>
        <p:txBody>
          <a:bodyPr/>
          <a:lstStyle/>
          <a:p>
            <a:r>
              <a:rPr lang="nl-BE" dirty="0"/>
              <a:t>Historiek</a:t>
            </a:r>
          </a:p>
        </p:txBody>
      </p:sp>
      <p:sp>
        <p:nvSpPr>
          <p:cNvPr id="4" name="Titel 3">
            <a:extLst>
              <a:ext uri="{FF2B5EF4-FFF2-40B4-BE49-F238E27FC236}">
                <a16:creationId xmlns:a16="http://schemas.microsoft.com/office/drawing/2014/main" id="{FB200144-7557-2E08-07B1-3054439644E2}"/>
              </a:ext>
            </a:extLst>
          </p:cNvPr>
          <p:cNvSpPr>
            <a:spLocks noGrp="1"/>
          </p:cNvSpPr>
          <p:nvPr>
            <p:ph type="title"/>
          </p:nvPr>
        </p:nvSpPr>
        <p:spPr/>
        <p:txBody>
          <a:bodyPr/>
          <a:lstStyle/>
          <a:p>
            <a:r>
              <a:rPr lang="nl-BE" altLang="en-US" dirty="0"/>
              <a:t>Energieke Scholen 2017-2022</a:t>
            </a:r>
            <a:endParaRPr lang="nl-BE" dirty="0"/>
          </a:p>
        </p:txBody>
      </p:sp>
      <p:pic>
        <p:nvPicPr>
          <p:cNvPr id="7" name="Afbeelding 6">
            <a:extLst>
              <a:ext uri="{FF2B5EF4-FFF2-40B4-BE49-F238E27FC236}">
                <a16:creationId xmlns:a16="http://schemas.microsoft.com/office/drawing/2014/main" id="{2F81ECB6-0C27-EA01-BE19-B96D4CDC704C}"/>
              </a:ext>
            </a:extLst>
          </p:cNvPr>
          <p:cNvPicPr>
            <a:picLocks noChangeAspect="1"/>
          </p:cNvPicPr>
          <p:nvPr/>
        </p:nvPicPr>
        <p:blipFill>
          <a:blip r:embed="rId5"/>
          <a:stretch>
            <a:fillRect/>
          </a:stretch>
        </p:blipFill>
        <p:spPr>
          <a:xfrm>
            <a:off x="8050491" y="2125912"/>
            <a:ext cx="3047845" cy="2924759"/>
          </a:xfrm>
          <a:prstGeom prst="rect">
            <a:avLst/>
          </a:prstGeom>
        </p:spPr>
      </p:pic>
    </p:spTree>
    <p:extLst>
      <p:ext uri="{BB962C8B-B14F-4D97-AF65-F5344CB8AC3E}">
        <p14:creationId xmlns:p14="http://schemas.microsoft.com/office/powerpoint/2010/main" val="192986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a:extLst>
              <a:ext uri="{FF2B5EF4-FFF2-40B4-BE49-F238E27FC236}">
                <a16:creationId xmlns:a16="http://schemas.microsoft.com/office/drawing/2014/main" id="{C2A98D1E-847B-009B-0AB0-839D5D37B73D}"/>
              </a:ext>
            </a:extLst>
          </p:cNvPr>
          <p:cNvSpPr>
            <a:spLocks noGrp="1" noChangeArrowheads="1"/>
          </p:cNvSpPr>
          <p:nvPr>
            <p:ph type="title"/>
          </p:nvPr>
        </p:nvSpPr>
        <p:spPr>
          <a:xfrm>
            <a:off x="6248400" y="365125"/>
            <a:ext cx="5105400" cy="930275"/>
          </a:xfrm>
        </p:spPr>
        <p:txBody>
          <a:bodyPr anchor="b">
            <a:normAutofit fontScale="90000"/>
          </a:bodyPr>
          <a:lstStyle/>
          <a:p>
            <a:r>
              <a:rPr lang="nl-BE" altLang="nl-BE" dirty="0"/>
              <a:t>Technisch luik</a:t>
            </a:r>
            <a:br>
              <a:rPr lang="nl-BE" altLang="nl-BE" dirty="0"/>
            </a:br>
            <a:endParaRPr lang="nl-BE" altLang="nl-BE" dirty="0"/>
          </a:p>
        </p:txBody>
      </p:sp>
      <p:pic>
        <p:nvPicPr>
          <p:cNvPr id="2" name="Afbeelding 1">
            <a:extLst>
              <a:ext uri="{FF2B5EF4-FFF2-40B4-BE49-F238E27FC236}">
                <a16:creationId xmlns:a16="http://schemas.microsoft.com/office/drawing/2014/main" id="{AC0D426C-AA00-31D7-F805-9BDFA678E48C}"/>
              </a:ext>
            </a:extLst>
          </p:cNvPr>
          <p:cNvPicPr>
            <a:picLocks noChangeAspect="1"/>
          </p:cNvPicPr>
          <p:nvPr/>
        </p:nvPicPr>
        <p:blipFill rotWithShape="1">
          <a:blip r:embed="rId3"/>
          <a:srcRect r="1" b="8455"/>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5" name="Tijdelijke aanduiding voor inhoud 3">
            <a:extLst>
              <a:ext uri="{FF2B5EF4-FFF2-40B4-BE49-F238E27FC236}">
                <a16:creationId xmlns:a16="http://schemas.microsoft.com/office/drawing/2014/main" id="{89B3A11B-4EAB-502E-000B-0211FD39BE33}"/>
              </a:ext>
            </a:extLst>
          </p:cNvPr>
          <p:cNvPicPr>
            <a:picLocks/>
          </p:cNvPicPr>
          <p:nvPr/>
        </p:nvPicPr>
        <p:blipFill rotWithShape="1">
          <a:blip r:embed="rId4">
            <a:extLst>
              <a:ext uri="{28A0092B-C50C-407E-A947-70E740481C1C}">
                <a14:useLocalDpi xmlns:a14="http://schemas.microsoft.com/office/drawing/2010/main" val="0"/>
              </a:ext>
            </a:extLst>
          </a:blip>
          <a:srcRect t="3351" r="-2" b="12798"/>
          <a:stretch/>
        </p:blipFill>
        <p:spPr bwMode="auto">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a:extLst>
              <a:ext uri="{FF2B5EF4-FFF2-40B4-BE49-F238E27FC236}">
                <a16:creationId xmlns:a16="http://schemas.microsoft.com/office/drawing/2014/main" id="{834C4773-9426-884F-6489-A112E37D35C3}"/>
              </a:ext>
            </a:extLst>
          </p:cNvPr>
          <p:cNvSpPr>
            <a:spLocks noGrp="1"/>
          </p:cNvSpPr>
          <p:nvPr>
            <p:ph idx="1"/>
          </p:nvPr>
        </p:nvSpPr>
        <p:spPr>
          <a:xfrm>
            <a:off x="6248398" y="1985227"/>
            <a:ext cx="5481181" cy="4191735"/>
          </a:xfrm>
        </p:spPr>
        <p:txBody>
          <a:bodyPr>
            <a:normAutofit fontScale="92500" lnSpcReduction="10000"/>
          </a:bodyPr>
          <a:lstStyle/>
          <a:p>
            <a:pPr>
              <a:lnSpc>
                <a:spcPct val="90000"/>
              </a:lnSpc>
              <a:defRPr/>
            </a:pPr>
            <a:r>
              <a:rPr lang="en-US" sz="2400" dirty="0" err="1">
                <a:latin typeface="+mj-lt"/>
                <a:ea typeface="Calibri" panose="020F0502020204030204" pitchFamily="34" charset="0"/>
                <a:cs typeface="Calibri" panose="020F0502020204030204" pitchFamily="34" charset="0"/>
              </a:rPr>
              <a:t>Energieaudit</a:t>
            </a:r>
            <a:r>
              <a:rPr lang="en-US" sz="2400" dirty="0">
                <a:latin typeface="+mj-lt"/>
                <a:ea typeface="Calibri" panose="020F0502020204030204" pitchFamily="34" charset="0"/>
                <a:cs typeface="Calibri" panose="020F0502020204030204" pitchFamily="34" charset="0"/>
              </a:rPr>
              <a:t> </a:t>
            </a:r>
          </a:p>
          <a:p>
            <a:pPr lvl="1">
              <a:lnSpc>
                <a:spcPct val="90000"/>
              </a:lnSpc>
              <a:defRPr/>
            </a:pPr>
            <a:r>
              <a:rPr lang="en-US" sz="2400" dirty="0" err="1">
                <a:latin typeface="+mj-lt"/>
                <a:ea typeface="Calibri" panose="020F0502020204030204" pitchFamily="34" charset="0"/>
                <a:cs typeface="Calibri" panose="020F0502020204030204" pitchFamily="34" charset="0"/>
              </a:rPr>
              <a:t>Potentieelscan</a:t>
            </a:r>
            <a:r>
              <a:rPr lang="en-US" sz="2400" dirty="0">
                <a:latin typeface="+mj-lt"/>
                <a:ea typeface="Calibri" panose="020F0502020204030204" pitchFamily="34" charset="0"/>
                <a:cs typeface="Calibri" panose="020F0502020204030204" pitchFamily="34" charset="0"/>
              </a:rPr>
              <a:t> (20)</a:t>
            </a:r>
          </a:p>
          <a:p>
            <a:pPr lvl="1">
              <a:lnSpc>
                <a:spcPct val="90000"/>
              </a:lnSpc>
              <a:defRPr/>
            </a:pPr>
            <a:r>
              <a:rPr lang="nl-BE" sz="2400" dirty="0">
                <a:latin typeface="+mj-lt"/>
                <a:ea typeface="Calibri" panose="020F0502020204030204" pitchFamily="34" charset="0"/>
                <a:cs typeface="Calibri" panose="020F0502020204030204" pitchFamily="34" charset="0"/>
              </a:rPr>
              <a:t>definiëren van maatregelen via dynamisch actieplan </a:t>
            </a:r>
            <a:endParaRPr lang="nl-BE" sz="2400" dirty="0">
              <a:latin typeface="+mj-lt"/>
              <a:ea typeface="Calibri" panose="020F0502020204030204" pitchFamily="34" charset="0"/>
              <a:cs typeface="Times New Roman" panose="02020603050405020304" pitchFamily="18" charset="0"/>
            </a:endParaRPr>
          </a:p>
          <a:p>
            <a:pPr>
              <a:lnSpc>
                <a:spcPct val="90000"/>
              </a:lnSpc>
              <a:defRPr/>
            </a:pPr>
            <a:r>
              <a:rPr lang="en-US" sz="2400" dirty="0" err="1">
                <a:latin typeface="+mj-lt"/>
                <a:ea typeface="Calibri" panose="020F0502020204030204" pitchFamily="34" charset="0"/>
                <a:cs typeface="Times New Roman" panose="02020603050405020304" pitchFamily="18" charset="0"/>
              </a:rPr>
              <a:t>Meten</a:t>
            </a:r>
            <a:r>
              <a:rPr lang="en-US" sz="2400" dirty="0">
                <a:latin typeface="+mj-lt"/>
                <a:ea typeface="Calibri" panose="020F0502020204030204" pitchFamily="34" charset="0"/>
                <a:cs typeface="Times New Roman" panose="02020603050405020304" pitchFamily="18" charset="0"/>
              </a:rPr>
              <a:t> is </a:t>
            </a:r>
            <a:r>
              <a:rPr lang="en-US" sz="2400" dirty="0" err="1">
                <a:latin typeface="+mj-lt"/>
                <a:ea typeface="Calibri" panose="020F0502020204030204" pitchFamily="34" charset="0"/>
                <a:cs typeface="Times New Roman" panose="02020603050405020304" pitchFamily="18" charset="0"/>
              </a:rPr>
              <a:t>weten</a:t>
            </a:r>
            <a:r>
              <a:rPr lang="en-US" sz="2400" dirty="0">
                <a:latin typeface="+mj-lt"/>
                <a:ea typeface="Calibri" panose="020F0502020204030204" pitchFamily="34" charset="0"/>
                <a:cs typeface="Times New Roman" panose="02020603050405020304" pitchFamily="18" charset="0"/>
              </a:rPr>
              <a:t>!</a:t>
            </a:r>
          </a:p>
          <a:p>
            <a:pPr lvl="1">
              <a:lnSpc>
                <a:spcPct val="90000"/>
              </a:lnSpc>
              <a:defRPr/>
            </a:pPr>
            <a:r>
              <a:rPr lang="en-US" sz="2400" dirty="0" err="1">
                <a:latin typeface="+mj-lt"/>
                <a:ea typeface="Calibri" panose="020F0502020204030204" pitchFamily="34" charset="0"/>
                <a:cs typeface="Times New Roman" panose="02020603050405020304" pitchFamily="18" charset="0"/>
              </a:rPr>
              <a:t>Installatie</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automatische</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monitoringssystemen</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Flukso-Shayp</a:t>
            </a:r>
            <a:r>
              <a:rPr lang="en-US" sz="2400" dirty="0">
                <a:latin typeface="+mj-lt"/>
                <a:ea typeface="Calibri" panose="020F0502020204030204" pitchFamily="34" charset="0"/>
                <a:cs typeface="Times New Roman" panose="02020603050405020304" pitchFamily="18" charset="0"/>
              </a:rPr>
              <a:t>) </a:t>
            </a:r>
            <a:endParaRPr lang="nl-BE" sz="2400" dirty="0">
              <a:latin typeface="+mj-lt"/>
              <a:ea typeface="Calibri" panose="020F0502020204030204" pitchFamily="34" charset="0"/>
              <a:cs typeface="Times New Roman" panose="02020603050405020304" pitchFamily="18" charset="0"/>
            </a:endParaRPr>
          </a:p>
          <a:p>
            <a:pPr lvl="1">
              <a:lnSpc>
                <a:spcPct val="90000"/>
              </a:lnSpc>
              <a:defRPr/>
            </a:pPr>
            <a:r>
              <a:rPr lang="nl-BE" sz="2400" dirty="0">
                <a:latin typeface="+mj-lt"/>
                <a:ea typeface="Calibri" panose="020F0502020204030204" pitchFamily="34" charset="0"/>
                <a:cs typeface="Times New Roman" panose="02020603050405020304" pitchFamily="18" charset="0"/>
              </a:rPr>
              <a:t>Gezamenlijk meetplatform via Energie-ID</a:t>
            </a:r>
          </a:p>
          <a:p>
            <a:pPr>
              <a:lnSpc>
                <a:spcPct val="90000"/>
              </a:lnSpc>
              <a:defRPr/>
            </a:pPr>
            <a:r>
              <a:rPr lang="en-US" sz="2400" dirty="0" err="1">
                <a:latin typeface="+mj-lt"/>
                <a:ea typeface="Calibri" panose="020F0502020204030204" pitchFamily="34" charset="0"/>
                <a:cs typeface="Times New Roman" panose="02020603050405020304" pitchFamily="18" charset="0"/>
              </a:rPr>
              <a:t>Energienazorgtraject</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Efika</a:t>
            </a:r>
            <a:r>
              <a:rPr lang="en-US" sz="2400" dirty="0">
                <a:latin typeface="+mj-lt"/>
                <a:ea typeface="Calibri" panose="020F0502020204030204" pitchFamily="34" charset="0"/>
                <a:cs typeface="Times New Roman" panose="02020603050405020304" pitchFamily="18" charset="0"/>
              </a:rPr>
              <a:t>)</a:t>
            </a:r>
          </a:p>
          <a:p>
            <a:pPr lvl="1">
              <a:lnSpc>
                <a:spcPct val="90000"/>
              </a:lnSpc>
              <a:defRPr/>
            </a:pPr>
            <a:r>
              <a:rPr lang="nl-BE" sz="2400" dirty="0">
                <a:latin typeface="+mj-lt"/>
                <a:ea typeface="Calibri" panose="020F0502020204030204" pitchFamily="34" charset="0"/>
                <a:cs typeface="Times New Roman" panose="02020603050405020304" pitchFamily="18" charset="0"/>
              </a:rPr>
              <a:t>Opvolging en analyse van verbruiken </a:t>
            </a:r>
          </a:p>
          <a:p>
            <a:pPr lvl="1">
              <a:lnSpc>
                <a:spcPct val="90000"/>
              </a:lnSpc>
              <a:defRPr/>
            </a:pPr>
            <a:r>
              <a:rPr lang="nl-BE" sz="2400" dirty="0">
                <a:latin typeface="+mj-lt"/>
                <a:ea typeface="Calibri" panose="020F0502020204030204" pitchFamily="34" charset="0"/>
                <a:cs typeface="Times New Roman" panose="02020603050405020304" pitchFamily="18" charset="0"/>
              </a:rPr>
              <a:t>Opvolging van maatregelen</a:t>
            </a:r>
          </a:p>
          <a:p>
            <a:pPr>
              <a:lnSpc>
                <a:spcPct val="90000"/>
              </a:lnSpc>
              <a:defRPr/>
            </a:pPr>
            <a:r>
              <a:rPr lang="nl-BE" sz="2400" dirty="0">
                <a:latin typeface="+mj-lt"/>
                <a:ea typeface="Calibri" panose="020F0502020204030204" pitchFamily="34" charset="0"/>
                <a:cs typeface="Times New Roman" panose="02020603050405020304" pitchFamily="18" charset="0"/>
              </a:rPr>
              <a:t>Implementatie en vorming </a:t>
            </a:r>
          </a:p>
          <a:p>
            <a:pPr>
              <a:lnSpc>
                <a:spcPct val="90000"/>
              </a:lnSpc>
              <a:defRPr/>
            </a:pPr>
            <a:endParaRPr lang="nl-BE"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6397DE1-C9B3-4FC9-9169-45979E38CA9E}"/>
              </a:ext>
            </a:extLst>
          </p:cNvPr>
          <p:cNvSpPr>
            <a:spLocks noGrp="1"/>
          </p:cNvSpPr>
          <p:nvPr>
            <p:ph idx="1"/>
          </p:nvPr>
        </p:nvSpPr>
        <p:spPr/>
        <p:txBody>
          <a:bodyPr/>
          <a:lstStyle/>
          <a:p>
            <a:pPr marL="0" indent="0">
              <a:buNone/>
              <a:defRPr/>
            </a:pPr>
            <a:endParaRPr lang="nl-BE" dirty="0"/>
          </a:p>
          <a:p>
            <a:pPr marL="0" indent="0">
              <a:buNone/>
              <a:defRPr/>
            </a:pPr>
            <a:r>
              <a:rPr lang="nl-BE" dirty="0"/>
              <a:t>				</a:t>
            </a:r>
            <a:r>
              <a:rPr lang="nl-BE" dirty="0" err="1"/>
              <a:t>Flukso</a:t>
            </a:r>
            <a:endParaRPr lang="nl-BE" dirty="0"/>
          </a:p>
          <a:p>
            <a:pPr marL="0" indent="0">
              <a:buNone/>
              <a:defRPr/>
            </a:pPr>
            <a:endParaRPr lang="nl-BE" dirty="0"/>
          </a:p>
          <a:p>
            <a:pPr marL="0" indent="0">
              <a:buNone/>
              <a:defRPr/>
            </a:pPr>
            <a:r>
              <a:rPr lang="nl-BE" dirty="0"/>
              <a:t>		</a:t>
            </a:r>
          </a:p>
          <a:p>
            <a:pPr marL="0" indent="0">
              <a:buNone/>
              <a:defRPr/>
            </a:pPr>
            <a:r>
              <a:rPr lang="nl-BE" dirty="0"/>
              <a:t>Energie-ID</a:t>
            </a:r>
          </a:p>
          <a:p>
            <a:pPr marL="0" indent="0">
              <a:buNone/>
              <a:defRPr/>
            </a:pPr>
            <a:endParaRPr lang="nl-BE" dirty="0"/>
          </a:p>
          <a:p>
            <a:pPr marL="0" indent="0">
              <a:buNone/>
              <a:defRPr/>
            </a:pPr>
            <a:endParaRPr lang="nl-BE" dirty="0"/>
          </a:p>
          <a:p>
            <a:pPr marL="0" indent="0">
              <a:buNone/>
              <a:defRPr/>
            </a:pPr>
            <a:r>
              <a:rPr lang="nl-BE" dirty="0"/>
              <a:t>				</a:t>
            </a:r>
            <a:r>
              <a:rPr lang="nl-BE" dirty="0" err="1"/>
              <a:t>Shayp</a:t>
            </a:r>
            <a:endParaRPr lang="nl-BE" dirty="0"/>
          </a:p>
          <a:p>
            <a:pPr>
              <a:defRPr/>
            </a:pPr>
            <a:endParaRPr lang="en-US" dirty="0"/>
          </a:p>
        </p:txBody>
      </p:sp>
      <p:sp>
        <p:nvSpPr>
          <p:cNvPr id="2" name="Tijdelijke aanduiding voor tekst 1">
            <a:extLst>
              <a:ext uri="{FF2B5EF4-FFF2-40B4-BE49-F238E27FC236}">
                <a16:creationId xmlns:a16="http://schemas.microsoft.com/office/drawing/2014/main" id="{59517704-D77D-FCB5-41DF-464BFEB16CE5}"/>
              </a:ext>
            </a:extLst>
          </p:cNvPr>
          <p:cNvSpPr>
            <a:spLocks noGrp="1"/>
          </p:cNvSpPr>
          <p:nvPr>
            <p:ph type="body" idx="13"/>
          </p:nvPr>
        </p:nvSpPr>
        <p:spPr/>
        <p:txBody>
          <a:bodyPr/>
          <a:lstStyle/>
          <a:p>
            <a:endParaRPr lang="nl-BE"/>
          </a:p>
        </p:txBody>
      </p:sp>
      <p:sp>
        <p:nvSpPr>
          <p:cNvPr id="25602" name="Titel 1">
            <a:extLst>
              <a:ext uri="{FF2B5EF4-FFF2-40B4-BE49-F238E27FC236}">
                <a16:creationId xmlns:a16="http://schemas.microsoft.com/office/drawing/2014/main" id="{BA0784E3-9923-48B7-BB15-127029F5D25C}"/>
              </a:ext>
            </a:extLst>
          </p:cNvPr>
          <p:cNvSpPr>
            <a:spLocks noGrp="1" noChangeArrowheads="1"/>
          </p:cNvSpPr>
          <p:nvPr>
            <p:ph type="title"/>
          </p:nvPr>
        </p:nvSpPr>
        <p:spPr/>
        <p:txBody>
          <a:bodyPr/>
          <a:lstStyle/>
          <a:p>
            <a:r>
              <a:rPr lang="nl-BE" altLang="en-US"/>
              <a:t>Automatische meetsystemen</a:t>
            </a:r>
            <a:endParaRPr lang="en-US" altLang="en-US"/>
          </a:p>
        </p:txBody>
      </p:sp>
      <p:pic>
        <p:nvPicPr>
          <p:cNvPr id="25604" name="Tijdelijke aanduiding voor inhoud 3">
            <a:extLst>
              <a:ext uri="{FF2B5EF4-FFF2-40B4-BE49-F238E27FC236}">
                <a16:creationId xmlns:a16="http://schemas.microsoft.com/office/drawing/2014/main" id="{AE772D68-CD48-48C6-8B05-06FB112A63D0}"/>
              </a:ext>
            </a:extLst>
          </p:cNvPr>
          <p:cNvPicPr>
            <a:picLocks noChangeAspect="1"/>
          </p:cNvPicPr>
          <p:nvPr/>
        </p:nvPicPr>
        <p:blipFill>
          <a:blip r:embed="rId3">
            <a:extLst>
              <a:ext uri="{28A0092B-C50C-407E-A947-70E740481C1C}">
                <a14:useLocalDpi xmlns:a14="http://schemas.microsoft.com/office/drawing/2010/main" val="0"/>
              </a:ext>
            </a:extLst>
          </a:blip>
          <a:srcRect l="13866" t="18715" r="14005" b="18813"/>
          <a:stretch>
            <a:fillRect/>
          </a:stretch>
        </p:blipFill>
        <p:spPr bwMode="auto">
          <a:xfrm>
            <a:off x="7440673" y="3034819"/>
            <a:ext cx="3339704" cy="162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2" descr="image.png">
            <a:extLst>
              <a:ext uri="{FF2B5EF4-FFF2-40B4-BE49-F238E27FC236}">
                <a16:creationId xmlns:a16="http://schemas.microsoft.com/office/drawing/2014/main" id="{054D7B82-6DD9-48FC-9972-033DB7647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884" y="1464464"/>
            <a:ext cx="2775070" cy="157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Afbeelding 6">
            <a:extLst>
              <a:ext uri="{FF2B5EF4-FFF2-40B4-BE49-F238E27FC236}">
                <a16:creationId xmlns:a16="http://schemas.microsoft.com/office/drawing/2014/main" id="{74F74701-D1F3-44D7-A16F-C97D12D66A64}"/>
              </a:ext>
            </a:extLst>
          </p:cNvPr>
          <p:cNvPicPr>
            <a:picLocks noChangeAspect="1"/>
          </p:cNvPicPr>
          <p:nvPr/>
        </p:nvPicPr>
        <p:blipFill>
          <a:blip r:embed="rId5">
            <a:extLst>
              <a:ext uri="{28A0092B-C50C-407E-A947-70E740481C1C}">
                <a14:useLocalDpi xmlns:a14="http://schemas.microsoft.com/office/drawing/2010/main" val="0"/>
              </a:ext>
            </a:extLst>
          </a:blip>
          <a:srcRect l="50426" t="48997" r="11382" b="9703"/>
          <a:stretch>
            <a:fillRect/>
          </a:stretch>
        </p:blipFill>
        <p:spPr bwMode="auto">
          <a:xfrm>
            <a:off x="3215681" y="5285186"/>
            <a:ext cx="1888331"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57ED898-83A7-4784-56F7-4186B2590050}"/>
              </a:ext>
            </a:extLst>
          </p:cNvPr>
          <p:cNvPicPr>
            <a:picLocks noChangeAspect="1"/>
          </p:cNvPicPr>
          <p:nvPr/>
        </p:nvPicPr>
        <p:blipFill>
          <a:blip r:embed="rId3"/>
          <a:stretch>
            <a:fillRect/>
          </a:stretch>
        </p:blipFill>
        <p:spPr>
          <a:xfrm>
            <a:off x="824400" y="2855376"/>
            <a:ext cx="4870800" cy="2727647"/>
          </a:xfrm>
          <a:prstGeom prst="rect">
            <a:avLst/>
          </a:prstGeom>
          <a:noFill/>
        </p:spPr>
      </p:pic>
      <p:sp>
        <p:nvSpPr>
          <p:cNvPr id="9" name="Tijdelijke aanduiding voor inhoud 8">
            <a:extLst>
              <a:ext uri="{FF2B5EF4-FFF2-40B4-BE49-F238E27FC236}">
                <a16:creationId xmlns:a16="http://schemas.microsoft.com/office/drawing/2014/main" id="{EE062B4B-2980-38A4-252F-4DF1EA8841E0}"/>
              </a:ext>
            </a:extLst>
          </p:cNvPr>
          <p:cNvSpPr>
            <a:spLocks noGrp="1"/>
          </p:cNvSpPr>
          <p:nvPr>
            <p:ph idx="1"/>
          </p:nvPr>
        </p:nvSpPr>
        <p:spPr/>
        <p:txBody>
          <a:bodyPr/>
          <a:lstStyle/>
          <a:p>
            <a:endParaRPr lang="nl-BE"/>
          </a:p>
        </p:txBody>
      </p:sp>
      <p:sp>
        <p:nvSpPr>
          <p:cNvPr id="13" name="Slide Number Placeholder 2">
            <a:extLst>
              <a:ext uri="{FF2B5EF4-FFF2-40B4-BE49-F238E27FC236}">
                <a16:creationId xmlns:a16="http://schemas.microsoft.com/office/drawing/2014/main" id="{49DA6556-DA78-2C53-949E-8AC85FD06683}"/>
              </a:ext>
            </a:extLst>
          </p:cNvPr>
          <p:cNvSpPr>
            <a:spLocks noGrp="1"/>
          </p:cNvSpPr>
          <p:nvPr>
            <p:ph type="sldNum" sz="quarter" idx="12"/>
          </p:nvPr>
        </p:nvSpPr>
        <p:spPr/>
        <p:txBody>
          <a:bodyPr/>
          <a:lstStyle/>
          <a:p>
            <a:pPr>
              <a:spcAft>
                <a:spcPts val="600"/>
              </a:spcAft>
            </a:pPr>
            <a:fld id="{227CBE13-5F7D-4C81-B6F3-47A564B19971}" type="slidenum">
              <a:rPr lang="nl-NL" smtClean="0"/>
              <a:pPr>
                <a:spcAft>
                  <a:spcPts val="600"/>
                </a:spcAft>
              </a:pPr>
              <a:t>6</a:t>
            </a:fld>
            <a:endParaRPr lang="nl-NL"/>
          </a:p>
        </p:txBody>
      </p:sp>
      <p:sp>
        <p:nvSpPr>
          <p:cNvPr id="10" name="Tijdelijke aanduiding voor tekst 9">
            <a:extLst>
              <a:ext uri="{FF2B5EF4-FFF2-40B4-BE49-F238E27FC236}">
                <a16:creationId xmlns:a16="http://schemas.microsoft.com/office/drawing/2014/main" id="{0E5E0163-F23F-02FE-FD97-69EB2887DD51}"/>
              </a:ext>
            </a:extLst>
          </p:cNvPr>
          <p:cNvSpPr>
            <a:spLocks noGrp="1"/>
          </p:cNvSpPr>
          <p:nvPr>
            <p:ph type="body" idx="13"/>
          </p:nvPr>
        </p:nvSpPr>
        <p:spPr/>
        <p:txBody>
          <a:bodyPr/>
          <a:lstStyle/>
          <a:p>
            <a:endParaRPr lang="nl-BE"/>
          </a:p>
        </p:txBody>
      </p:sp>
      <p:sp>
        <p:nvSpPr>
          <p:cNvPr id="2" name="Titel 1">
            <a:extLst>
              <a:ext uri="{FF2B5EF4-FFF2-40B4-BE49-F238E27FC236}">
                <a16:creationId xmlns:a16="http://schemas.microsoft.com/office/drawing/2014/main" id="{AE3CBE3F-0E7A-468D-84DC-50CA1DB247D4}"/>
              </a:ext>
            </a:extLst>
          </p:cNvPr>
          <p:cNvSpPr>
            <a:spLocks noGrp="1"/>
          </p:cNvSpPr>
          <p:nvPr>
            <p:ph type="title"/>
          </p:nvPr>
        </p:nvSpPr>
        <p:spPr/>
        <p:txBody>
          <a:bodyPr anchor="t">
            <a:normAutofit/>
          </a:bodyPr>
          <a:lstStyle/>
          <a:p>
            <a:r>
              <a:rPr lang="nl-BE" dirty="0"/>
              <a:t>Opvolging verbruiken</a:t>
            </a:r>
          </a:p>
        </p:txBody>
      </p:sp>
      <p:pic>
        <p:nvPicPr>
          <p:cNvPr id="4" name="Afbeelding 3">
            <a:extLst>
              <a:ext uri="{FF2B5EF4-FFF2-40B4-BE49-F238E27FC236}">
                <a16:creationId xmlns:a16="http://schemas.microsoft.com/office/drawing/2014/main" id="{D9492EBE-2748-469B-B8E4-1499600C64DB}"/>
              </a:ext>
            </a:extLst>
          </p:cNvPr>
          <p:cNvPicPr>
            <a:picLocks noChangeAspect="1"/>
          </p:cNvPicPr>
          <p:nvPr/>
        </p:nvPicPr>
        <p:blipFill>
          <a:blip r:embed="rId4"/>
          <a:stretch>
            <a:fillRect/>
          </a:stretch>
        </p:blipFill>
        <p:spPr>
          <a:xfrm>
            <a:off x="6097200" y="1502172"/>
            <a:ext cx="5270400" cy="3043656"/>
          </a:xfrm>
          <a:prstGeom prst="rect">
            <a:avLst/>
          </a:prstGeom>
          <a:noFill/>
        </p:spPr>
      </p:pic>
    </p:spTree>
    <p:extLst>
      <p:ext uri="{BB962C8B-B14F-4D97-AF65-F5344CB8AC3E}">
        <p14:creationId xmlns:p14="http://schemas.microsoft.com/office/powerpoint/2010/main" val="57602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54F7D13-BDEE-1ED7-0AB2-A695786070AB}"/>
              </a:ext>
            </a:extLst>
          </p:cNvPr>
          <p:cNvSpPr>
            <a:spLocks noGrp="1"/>
          </p:cNvSpPr>
          <p:nvPr>
            <p:ph idx="1"/>
          </p:nvPr>
        </p:nvSpPr>
        <p:spPr>
          <a:xfrm>
            <a:off x="824400" y="2197725"/>
            <a:ext cx="7920000" cy="3569864"/>
          </a:xfrm>
        </p:spPr>
        <p:txBody>
          <a:bodyPr/>
          <a:lstStyle/>
          <a:p>
            <a:r>
              <a:rPr lang="nl-BE" sz="2400" dirty="0"/>
              <a:t>Meten is weten!</a:t>
            </a:r>
          </a:p>
          <a:p>
            <a:pPr lvl="1"/>
            <a:r>
              <a:rPr lang="nl-BE" altLang="nl-BE" sz="2400" dirty="0"/>
              <a:t>Installatie Energie- en watermeters </a:t>
            </a:r>
          </a:p>
          <a:p>
            <a:pPr lvl="1"/>
            <a:r>
              <a:rPr lang="nl-BE" altLang="nl-BE" sz="2400" dirty="0"/>
              <a:t>koppeling data meetplatform (Energie-ID)</a:t>
            </a:r>
          </a:p>
          <a:p>
            <a:pPr lvl="1"/>
            <a:r>
              <a:rPr lang="nl-BE" altLang="nl-BE" sz="2400" dirty="0"/>
              <a:t>Opvolging sluipverbruik</a:t>
            </a:r>
          </a:p>
          <a:p>
            <a:pPr>
              <a:defRPr/>
            </a:pPr>
            <a:r>
              <a:rPr lang="nl-BE" altLang="en-US" sz="2400" dirty="0">
                <a:solidFill>
                  <a:srgbClr val="000000"/>
                </a:solidFill>
              </a:rPr>
              <a:t>Quick </a:t>
            </a:r>
            <a:r>
              <a:rPr lang="nl-BE" altLang="en-US" sz="2400" dirty="0" err="1">
                <a:solidFill>
                  <a:srgbClr val="000000"/>
                </a:solidFill>
              </a:rPr>
              <a:t>Wins</a:t>
            </a:r>
            <a:r>
              <a:rPr lang="nl-BE" altLang="en-US" sz="2400" dirty="0">
                <a:solidFill>
                  <a:srgbClr val="000000"/>
                </a:solidFill>
              </a:rPr>
              <a:t>: Bv: afstellen stookketel, plaatsen thermostatische kranen, schakelklokjes, …</a:t>
            </a:r>
          </a:p>
          <a:p>
            <a:pPr>
              <a:defRPr/>
            </a:pPr>
            <a:r>
              <a:rPr lang="nl-BE" altLang="en-US" sz="2400" dirty="0">
                <a:solidFill>
                  <a:srgbClr val="000000"/>
                </a:solidFill>
              </a:rPr>
              <a:t>KT-investeringen: PV-installaties, </a:t>
            </a:r>
            <a:r>
              <a:rPr lang="nl-BE" altLang="en-US" sz="2400" dirty="0" err="1">
                <a:solidFill>
                  <a:srgbClr val="000000"/>
                </a:solidFill>
              </a:rPr>
              <a:t>relighting</a:t>
            </a:r>
            <a:r>
              <a:rPr lang="nl-BE" altLang="en-US" sz="2400" dirty="0">
                <a:solidFill>
                  <a:srgbClr val="000000"/>
                </a:solidFill>
              </a:rPr>
              <a:t>, …</a:t>
            </a:r>
          </a:p>
          <a:p>
            <a:pPr>
              <a:defRPr/>
            </a:pPr>
            <a:r>
              <a:rPr lang="nl-BE" altLang="en-US" sz="2400" dirty="0">
                <a:solidFill>
                  <a:srgbClr val="000000"/>
                </a:solidFill>
              </a:rPr>
              <a:t>LT-investeringen: Isolatie, stookketels, …</a:t>
            </a:r>
          </a:p>
          <a:p>
            <a:pPr>
              <a:defRPr/>
            </a:pPr>
            <a:r>
              <a:rPr lang="nl-BE" altLang="en-US" sz="2400" dirty="0">
                <a:solidFill>
                  <a:srgbClr val="000000"/>
                </a:solidFill>
              </a:rPr>
              <a:t>Aanstellen Energieverantwoordelijke </a:t>
            </a:r>
          </a:p>
          <a:p>
            <a:pPr>
              <a:defRPr/>
            </a:pPr>
            <a:r>
              <a:rPr lang="nl-BE" altLang="en-US" sz="2400" dirty="0">
                <a:solidFill>
                  <a:srgbClr val="000000"/>
                </a:solidFill>
              </a:rPr>
              <a:t>Energieboekhouding</a:t>
            </a:r>
          </a:p>
        </p:txBody>
      </p:sp>
      <p:sp>
        <p:nvSpPr>
          <p:cNvPr id="3" name="Tijdelijke aanduiding voor tekst 2">
            <a:extLst>
              <a:ext uri="{FF2B5EF4-FFF2-40B4-BE49-F238E27FC236}">
                <a16:creationId xmlns:a16="http://schemas.microsoft.com/office/drawing/2014/main" id="{3ACC521D-149D-E173-7648-72CF7C697E52}"/>
              </a:ext>
            </a:extLst>
          </p:cNvPr>
          <p:cNvSpPr>
            <a:spLocks noGrp="1"/>
          </p:cNvSpPr>
          <p:nvPr>
            <p:ph type="body" idx="13"/>
          </p:nvPr>
        </p:nvSpPr>
        <p:spPr/>
        <p:txBody>
          <a:bodyPr/>
          <a:lstStyle/>
          <a:p>
            <a:endParaRPr lang="nl-BE"/>
          </a:p>
        </p:txBody>
      </p:sp>
      <p:sp>
        <p:nvSpPr>
          <p:cNvPr id="4" name="Titel 3">
            <a:extLst>
              <a:ext uri="{FF2B5EF4-FFF2-40B4-BE49-F238E27FC236}">
                <a16:creationId xmlns:a16="http://schemas.microsoft.com/office/drawing/2014/main" id="{15FCD7BC-5CD6-B4E3-D66B-C252853A63C8}"/>
              </a:ext>
            </a:extLst>
          </p:cNvPr>
          <p:cNvSpPr>
            <a:spLocks noGrp="1"/>
          </p:cNvSpPr>
          <p:nvPr>
            <p:ph type="title"/>
          </p:nvPr>
        </p:nvSpPr>
        <p:spPr/>
        <p:txBody>
          <a:bodyPr/>
          <a:lstStyle/>
          <a:p>
            <a:r>
              <a:rPr lang="nl-BE" dirty="0"/>
              <a:t>Technisch luik</a:t>
            </a:r>
          </a:p>
        </p:txBody>
      </p:sp>
      <p:pic>
        <p:nvPicPr>
          <p:cNvPr id="5" name="Afbeelding 4">
            <a:extLst>
              <a:ext uri="{FF2B5EF4-FFF2-40B4-BE49-F238E27FC236}">
                <a16:creationId xmlns:a16="http://schemas.microsoft.com/office/drawing/2014/main" id="{6E406940-E564-6FCB-1155-540DD8A4E47C}"/>
              </a:ext>
            </a:extLst>
          </p:cNvPr>
          <p:cNvPicPr>
            <a:picLocks noChangeAspect="1"/>
          </p:cNvPicPr>
          <p:nvPr/>
        </p:nvPicPr>
        <p:blipFill>
          <a:blip r:embed="rId3"/>
          <a:stretch>
            <a:fillRect/>
          </a:stretch>
        </p:blipFill>
        <p:spPr>
          <a:xfrm>
            <a:off x="7565187" y="405122"/>
            <a:ext cx="3170195" cy="3023878"/>
          </a:xfrm>
          <a:prstGeom prst="rect">
            <a:avLst/>
          </a:prstGeom>
        </p:spPr>
      </p:pic>
      <p:pic>
        <p:nvPicPr>
          <p:cNvPr id="7" name="Afbeelding 6">
            <a:extLst>
              <a:ext uri="{FF2B5EF4-FFF2-40B4-BE49-F238E27FC236}">
                <a16:creationId xmlns:a16="http://schemas.microsoft.com/office/drawing/2014/main" id="{826ED31C-AE26-74A2-3CC7-3263C16ED6E0}"/>
              </a:ext>
            </a:extLst>
          </p:cNvPr>
          <p:cNvPicPr>
            <a:picLocks noChangeAspect="1"/>
          </p:cNvPicPr>
          <p:nvPr/>
        </p:nvPicPr>
        <p:blipFill>
          <a:blip r:embed="rId4"/>
          <a:stretch>
            <a:fillRect/>
          </a:stretch>
        </p:blipFill>
        <p:spPr>
          <a:xfrm>
            <a:off x="7148983" y="4195080"/>
            <a:ext cx="4521401" cy="2172956"/>
          </a:xfrm>
          <a:prstGeom prst="rect">
            <a:avLst/>
          </a:prstGeom>
        </p:spPr>
      </p:pic>
    </p:spTree>
    <p:extLst>
      <p:ext uri="{BB962C8B-B14F-4D97-AF65-F5344CB8AC3E}">
        <p14:creationId xmlns:p14="http://schemas.microsoft.com/office/powerpoint/2010/main" val="3110764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52A3762-0AD6-9845-0024-AB51E57E8B3E}"/>
              </a:ext>
            </a:extLst>
          </p:cNvPr>
          <p:cNvSpPr>
            <a:spLocks noGrp="1"/>
          </p:cNvSpPr>
          <p:nvPr>
            <p:ph idx="1"/>
          </p:nvPr>
        </p:nvSpPr>
        <p:spPr>
          <a:xfrm>
            <a:off x="576832" y="2014309"/>
            <a:ext cx="7920000" cy="3993785"/>
          </a:xfrm>
        </p:spPr>
        <p:txBody>
          <a:bodyPr/>
          <a:lstStyle/>
          <a:p>
            <a:r>
              <a:rPr lang="nl-BE" sz="2400" dirty="0"/>
              <a:t>Investeringsplan</a:t>
            </a:r>
          </a:p>
          <a:p>
            <a:pPr lvl="1"/>
            <a:r>
              <a:rPr lang="nl-BE" sz="2400" dirty="0"/>
              <a:t>Optimalisering (Quick </a:t>
            </a:r>
            <a:r>
              <a:rPr lang="nl-BE" sz="2400" dirty="0" err="1"/>
              <a:t>Wins</a:t>
            </a:r>
            <a:r>
              <a:rPr lang="nl-BE" sz="2400" dirty="0"/>
              <a:t>)</a:t>
            </a:r>
          </a:p>
          <a:p>
            <a:pPr lvl="1"/>
            <a:r>
              <a:rPr lang="nl-BE" sz="2400" dirty="0"/>
              <a:t>Korte Termijn investeringen (bv </a:t>
            </a:r>
            <a:r>
              <a:rPr lang="nl-BE" sz="2400" dirty="0" err="1"/>
              <a:t>relighting</a:t>
            </a:r>
            <a:r>
              <a:rPr lang="nl-BE" sz="2400" dirty="0"/>
              <a:t> en PV)</a:t>
            </a:r>
          </a:p>
          <a:p>
            <a:pPr lvl="1"/>
            <a:r>
              <a:rPr lang="nl-BE" sz="2400" dirty="0"/>
              <a:t>Lange Termijn investeringen (bv isolatie, </a:t>
            </a:r>
            <a:r>
              <a:rPr lang="nl-BE" sz="2400" dirty="0" err="1"/>
              <a:t>stookplaatsrenovaties</a:t>
            </a:r>
            <a:r>
              <a:rPr lang="nl-BE" sz="2400" dirty="0"/>
              <a:t>)</a:t>
            </a:r>
          </a:p>
          <a:p>
            <a:r>
              <a:rPr lang="nl-NL" sz="2400" dirty="0" err="1"/>
              <a:t>Ontzorging</a:t>
            </a:r>
            <a:r>
              <a:rPr lang="nl-NL" sz="2400" dirty="0"/>
              <a:t> administratief</a:t>
            </a:r>
          </a:p>
          <a:p>
            <a:pPr lvl="1"/>
            <a:r>
              <a:rPr lang="nl-NL" sz="2400" dirty="0"/>
              <a:t>Financieringsmogelijkheden in kaart brengen</a:t>
            </a:r>
          </a:p>
          <a:p>
            <a:pPr lvl="1"/>
            <a:r>
              <a:rPr lang="nl-NL" sz="2400" dirty="0"/>
              <a:t>VEB/</a:t>
            </a:r>
            <a:r>
              <a:rPr lang="nl-NL" sz="2400" dirty="0" err="1"/>
              <a:t>Agion</a:t>
            </a:r>
            <a:r>
              <a:rPr lang="nl-NL" sz="2400" dirty="0"/>
              <a:t> financiering, coöperatieve financiering, </a:t>
            </a:r>
          </a:p>
          <a:p>
            <a:pPr marL="909638" lvl="2" indent="0">
              <a:buNone/>
            </a:pPr>
            <a:r>
              <a:rPr lang="nl-NL" sz="2400" dirty="0"/>
              <a:t>eigen aankoop, groepsaankoop</a:t>
            </a:r>
          </a:p>
          <a:p>
            <a:r>
              <a:rPr lang="nl-BE" sz="2400" dirty="0"/>
              <a:t>Opvolging investeringen</a:t>
            </a:r>
          </a:p>
        </p:txBody>
      </p:sp>
      <p:sp>
        <p:nvSpPr>
          <p:cNvPr id="3" name="Tijdelijke aanduiding voor tekst 2">
            <a:extLst>
              <a:ext uri="{FF2B5EF4-FFF2-40B4-BE49-F238E27FC236}">
                <a16:creationId xmlns:a16="http://schemas.microsoft.com/office/drawing/2014/main" id="{B14B0A4F-6C42-23BC-D46E-BB814F69F4AD}"/>
              </a:ext>
            </a:extLst>
          </p:cNvPr>
          <p:cNvSpPr>
            <a:spLocks noGrp="1"/>
          </p:cNvSpPr>
          <p:nvPr>
            <p:ph type="body" idx="13"/>
          </p:nvPr>
        </p:nvSpPr>
        <p:spPr/>
        <p:txBody>
          <a:bodyPr/>
          <a:lstStyle/>
          <a:p>
            <a:endParaRPr lang="nl-BE"/>
          </a:p>
        </p:txBody>
      </p:sp>
      <p:sp>
        <p:nvSpPr>
          <p:cNvPr id="4" name="Titel 3">
            <a:extLst>
              <a:ext uri="{FF2B5EF4-FFF2-40B4-BE49-F238E27FC236}">
                <a16:creationId xmlns:a16="http://schemas.microsoft.com/office/drawing/2014/main" id="{2A3495D8-7DFA-A8BD-B94C-C7A5F601AB4E}"/>
              </a:ext>
            </a:extLst>
          </p:cNvPr>
          <p:cNvSpPr>
            <a:spLocks noGrp="1"/>
          </p:cNvSpPr>
          <p:nvPr>
            <p:ph type="title"/>
          </p:nvPr>
        </p:nvSpPr>
        <p:spPr>
          <a:xfrm>
            <a:off x="576832" y="875077"/>
            <a:ext cx="7920000" cy="480525"/>
          </a:xfrm>
        </p:spPr>
        <p:txBody>
          <a:bodyPr/>
          <a:lstStyle/>
          <a:p>
            <a:r>
              <a:rPr lang="nl-BE" dirty="0"/>
              <a:t>Financieel luik</a:t>
            </a:r>
          </a:p>
        </p:txBody>
      </p:sp>
      <p:pic>
        <p:nvPicPr>
          <p:cNvPr id="5" name="Afbeelding 4">
            <a:extLst>
              <a:ext uri="{FF2B5EF4-FFF2-40B4-BE49-F238E27FC236}">
                <a16:creationId xmlns:a16="http://schemas.microsoft.com/office/drawing/2014/main" id="{815E2187-61B2-0280-E4A9-847D9D491D61}"/>
              </a:ext>
            </a:extLst>
          </p:cNvPr>
          <p:cNvPicPr>
            <a:picLocks noChangeAspect="1"/>
          </p:cNvPicPr>
          <p:nvPr/>
        </p:nvPicPr>
        <p:blipFill>
          <a:blip r:embed="rId3"/>
          <a:stretch>
            <a:fillRect/>
          </a:stretch>
        </p:blipFill>
        <p:spPr>
          <a:xfrm>
            <a:off x="7608276" y="0"/>
            <a:ext cx="4449379" cy="6858000"/>
          </a:xfrm>
          <a:prstGeom prst="rect">
            <a:avLst/>
          </a:prstGeom>
        </p:spPr>
      </p:pic>
    </p:spTree>
    <p:extLst>
      <p:ext uri="{BB962C8B-B14F-4D97-AF65-F5344CB8AC3E}">
        <p14:creationId xmlns:p14="http://schemas.microsoft.com/office/powerpoint/2010/main" val="156452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9287B2D5-A9B4-2994-933C-831C889C8E31}"/>
              </a:ext>
            </a:extLst>
          </p:cNvPr>
          <p:cNvPicPr>
            <a:picLocks noGrp="1" noChangeAspect="1"/>
          </p:cNvPicPr>
          <p:nvPr>
            <p:ph idx="1"/>
          </p:nvPr>
        </p:nvPicPr>
        <p:blipFill>
          <a:blip r:embed="rId2"/>
          <a:stretch>
            <a:fillRect/>
          </a:stretch>
        </p:blipFill>
        <p:spPr>
          <a:xfrm>
            <a:off x="1190028" y="1485675"/>
            <a:ext cx="9278680" cy="4462266"/>
          </a:xfrm>
          <a:prstGeom prst="rect">
            <a:avLst/>
          </a:prstGeom>
        </p:spPr>
      </p:pic>
      <p:sp>
        <p:nvSpPr>
          <p:cNvPr id="3" name="Tijdelijke aanduiding voor tekst 2">
            <a:extLst>
              <a:ext uri="{FF2B5EF4-FFF2-40B4-BE49-F238E27FC236}">
                <a16:creationId xmlns:a16="http://schemas.microsoft.com/office/drawing/2014/main" id="{633A7948-476F-472F-6D7B-D3C5A9134870}"/>
              </a:ext>
            </a:extLst>
          </p:cNvPr>
          <p:cNvSpPr>
            <a:spLocks noGrp="1"/>
          </p:cNvSpPr>
          <p:nvPr>
            <p:ph type="body" idx="13"/>
          </p:nvPr>
        </p:nvSpPr>
        <p:spPr/>
        <p:txBody>
          <a:bodyPr/>
          <a:lstStyle/>
          <a:p>
            <a:endParaRPr lang="nl-BE"/>
          </a:p>
        </p:txBody>
      </p:sp>
      <p:sp>
        <p:nvSpPr>
          <p:cNvPr id="4" name="Titel 3">
            <a:extLst>
              <a:ext uri="{FF2B5EF4-FFF2-40B4-BE49-F238E27FC236}">
                <a16:creationId xmlns:a16="http://schemas.microsoft.com/office/drawing/2014/main" id="{26FB6E07-C1DC-2AB5-876C-07DBD2954187}"/>
              </a:ext>
            </a:extLst>
          </p:cNvPr>
          <p:cNvSpPr>
            <a:spLocks noGrp="1"/>
          </p:cNvSpPr>
          <p:nvPr>
            <p:ph type="title"/>
          </p:nvPr>
        </p:nvSpPr>
        <p:spPr/>
        <p:txBody>
          <a:bodyPr/>
          <a:lstStyle/>
          <a:p>
            <a:r>
              <a:rPr lang="nl-BE" dirty="0"/>
              <a:t>Effect van maatregelen: Een voorbeeld</a:t>
            </a:r>
          </a:p>
        </p:txBody>
      </p:sp>
    </p:spTree>
    <p:extLst>
      <p:ext uri="{BB962C8B-B14F-4D97-AF65-F5344CB8AC3E}">
        <p14:creationId xmlns:p14="http://schemas.microsoft.com/office/powerpoint/2010/main" val="4074764342"/>
      </p:ext>
    </p:extLst>
  </p:cSld>
  <p:clrMapOvr>
    <a:masterClrMapping/>
  </p:clrMapOvr>
</p:sld>
</file>

<file path=ppt/theme/theme1.xml><?xml version="1.0" encoding="utf-8"?>
<a:theme xmlns:a="http://schemas.openxmlformats.org/drawingml/2006/main" name="Inhoud">
  <a:themeElements>
    <a:clrScheme name="Leuven">
      <a:dk1>
        <a:srgbClr val="D0CA01"/>
      </a:dk1>
      <a:lt1>
        <a:srgbClr val="000000"/>
      </a:lt1>
      <a:dk2>
        <a:srgbClr val="FFFFFF"/>
      </a:dk2>
      <a:lt2>
        <a:srgbClr val="008C36"/>
      </a:lt2>
      <a:accent1>
        <a:srgbClr val="E30512"/>
      </a:accent1>
      <a:accent2>
        <a:srgbClr val="BD1721"/>
      </a:accent2>
      <a:accent3>
        <a:srgbClr val="E84F1C"/>
      </a:accent3>
      <a:accent4>
        <a:srgbClr val="F59C14"/>
      </a:accent4>
      <a:accent5>
        <a:srgbClr val="2E2E82"/>
      </a:accent5>
      <a:accent6>
        <a:srgbClr val="87144D"/>
      </a:accent6>
      <a:hlink>
        <a:srgbClr val="2E2E82"/>
      </a:hlink>
      <a:folHlink>
        <a:srgbClr val="87144D"/>
      </a:folHlink>
    </a:clrScheme>
    <a:fontScheme name="Leuven">
      <a:majorFont>
        <a:latin typeface="Strawford"/>
        <a:ea typeface=""/>
        <a:cs typeface=""/>
      </a:majorFont>
      <a:minorFont>
        <a:latin typeface="Straw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E925B2EB-5C67-4A2D-B060-6E848C6F5A92}" vid="{30148377-8E2D-414F-9E83-52D743CD491D}"/>
    </a:ext>
  </a:extLst>
</a:theme>
</file>

<file path=ppt/theme/theme2.xml><?xml version="1.0" encoding="utf-8"?>
<a:theme xmlns:a="http://schemas.openxmlformats.org/drawingml/2006/main" name="Hoofdstuk">
  <a:themeElements>
    <a:clrScheme name="Leuven">
      <a:dk1>
        <a:srgbClr val="D0CA01"/>
      </a:dk1>
      <a:lt1>
        <a:srgbClr val="000000"/>
      </a:lt1>
      <a:dk2>
        <a:srgbClr val="FFFFFF"/>
      </a:dk2>
      <a:lt2>
        <a:srgbClr val="008C36"/>
      </a:lt2>
      <a:accent1>
        <a:srgbClr val="E30512"/>
      </a:accent1>
      <a:accent2>
        <a:srgbClr val="BD1721"/>
      </a:accent2>
      <a:accent3>
        <a:srgbClr val="E84F1C"/>
      </a:accent3>
      <a:accent4>
        <a:srgbClr val="F59C14"/>
      </a:accent4>
      <a:accent5>
        <a:srgbClr val="2E2E82"/>
      </a:accent5>
      <a:accent6>
        <a:srgbClr val="87144D"/>
      </a:accent6>
      <a:hlink>
        <a:srgbClr val="2E2E82"/>
      </a:hlink>
      <a:folHlink>
        <a:srgbClr val="87144D"/>
      </a:folHlink>
    </a:clrScheme>
    <a:fontScheme name="Leuven">
      <a:majorFont>
        <a:latin typeface="Strawford"/>
        <a:ea typeface=""/>
        <a:cs typeface=""/>
      </a:majorFont>
      <a:minorFont>
        <a:latin typeface="Straw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E925B2EB-5C67-4A2D-B060-6E848C6F5A92}" vid="{F2722E1C-E674-4325-904D-9B9D9AF9DF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3F44021EE64428B0CA8F761A483B0" ma:contentTypeVersion="18" ma:contentTypeDescription="Een nieuw document maken." ma:contentTypeScope="" ma:versionID="63273dc27c5144a6c7a3d466d3176a18">
  <xsd:schema xmlns:xsd="http://www.w3.org/2001/XMLSchema" xmlns:xs="http://www.w3.org/2001/XMLSchema" xmlns:p="http://schemas.microsoft.com/office/2006/metadata/properties" xmlns:ns2="229d767e-9487-4212-a4f4-b3129e945592" xmlns:ns3="a058e834-b6d6-420b-ba02-4224b608226a" targetNamespace="http://schemas.microsoft.com/office/2006/metadata/properties" ma:root="true" ma:fieldsID="39e9b8da19a6979b13a2d1a9fba99037" ns2:_="" ns3:_="">
    <xsd:import namespace="229d767e-9487-4212-a4f4-b3129e945592"/>
    <xsd:import namespace="a058e834-b6d6-420b-ba02-4224b608226a"/>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d767e-9487-4212-a4f4-b3129e94559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eaba1acb-6cd9-42c7-b2e7-7543eaeb0d26"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58e834-b6d6-420b-ba02-4224b608226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f1e74e2-74e7-4738-af32-47e349651535}" ma:internalName="TaxCatchAll" ma:showField="CatchAllData" ma:web="a058e834-b6d6-420b-ba02-4224b608226a">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7CAC91-4D7E-491F-A1EC-22F6F5E245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d767e-9487-4212-a4f4-b3129e945592"/>
    <ds:schemaRef ds:uri="a058e834-b6d6-420b-ba02-4224b6082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66AED5-843B-4314-8886-6112AD49DD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Leuven</Template>
  <TotalTime>5813</TotalTime>
  <Words>948</Words>
  <Application>Microsoft Office PowerPoint</Application>
  <PresentationFormat>Breedbeeld</PresentationFormat>
  <Paragraphs>195</Paragraphs>
  <Slides>16</Slides>
  <Notes>10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16</vt:i4>
      </vt:variant>
    </vt:vector>
  </HeadingPairs>
  <TitlesOfParts>
    <vt:vector size="23" baseType="lpstr">
      <vt:lpstr>Arial</vt:lpstr>
      <vt:lpstr>Calibri</vt:lpstr>
      <vt:lpstr>Calibri Light</vt:lpstr>
      <vt:lpstr>Strawford</vt:lpstr>
      <vt:lpstr>Wingdings</vt:lpstr>
      <vt:lpstr>Inhoud</vt:lpstr>
      <vt:lpstr>Hoofdstuk</vt:lpstr>
      <vt:lpstr>Energiebeleid op school</vt:lpstr>
      <vt:lpstr>School 2030</vt:lpstr>
      <vt:lpstr>Energieke Scholen 2017-2022</vt:lpstr>
      <vt:lpstr>Technisch luik </vt:lpstr>
      <vt:lpstr>Automatische meetsystemen</vt:lpstr>
      <vt:lpstr>Opvolging verbruiken</vt:lpstr>
      <vt:lpstr>Technisch luik</vt:lpstr>
      <vt:lpstr>Financieel luik</vt:lpstr>
      <vt:lpstr>Effect van maatregelen: Een voorbeeld</vt:lpstr>
      <vt:lpstr>Financieel luik</vt:lpstr>
      <vt:lpstr>Educatief luik</vt:lpstr>
      <vt:lpstr>Opdracht Energiecoördinator</vt:lpstr>
      <vt:lpstr>Plannen</vt:lpstr>
      <vt:lpstr>Plannen</vt:lpstr>
      <vt:lpstr>Energieke Scholen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Platform Leuven Circulair</dc:title>
  <dc:creator>Ellen Vandenbroucke</dc:creator>
  <cp:lastModifiedBy>Ellen Vandenbroucke</cp:lastModifiedBy>
  <cp:revision>19</cp:revision>
  <dcterms:created xsi:type="dcterms:W3CDTF">2022-03-08T13:44:11Z</dcterms:created>
  <dcterms:modified xsi:type="dcterms:W3CDTF">2022-12-13T13:56:09Z</dcterms:modified>
</cp:coreProperties>
</file>